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3"/>
    <p:sldMasterId id="2147483698" r:id="rId4"/>
    <p:sldMasterId id="2147483710" r:id="rId5"/>
    <p:sldMasterId id="2147483735" r:id="rId6"/>
    <p:sldMasterId id="2147483754" r:id="rId7"/>
    <p:sldMasterId id="2147483780" r:id="rId8"/>
  </p:sldMasterIdLst>
  <p:notesMasterIdLst>
    <p:notesMasterId r:id="rId11"/>
  </p:notesMasterIdLst>
  <p:handoutMasterIdLst>
    <p:handoutMasterId r:id="rId25"/>
  </p:handoutMasterIdLst>
  <p:sldIdLst>
    <p:sldId id="515" r:id="rId9"/>
    <p:sldId id="474" r:id="rId10"/>
    <p:sldId id="496" r:id="rId12"/>
    <p:sldId id="505" r:id="rId13"/>
    <p:sldId id="535" r:id="rId14"/>
    <p:sldId id="494" r:id="rId15"/>
    <p:sldId id="504" r:id="rId16"/>
    <p:sldId id="536" r:id="rId17"/>
    <p:sldId id="506" r:id="rId18"/>
    <p:sldId id="510" r:id="rId19"/>
    <p:sldId id="507" r:id="rId20"/>
    <p:sldId id="508" r:id="rId21"/>
    <p:sldId id="537" r:id="rId22"/>
    <p:sldId id="538" r:id="rId23"/>
    <p:sldId id="511" r:id="rId24"/>
  </p:sldIdLst>
  <p:sldSz cx="9144000" cy="6858000" type="screen4x3"/>
  <p:notesSz cx="6858000" cy="9144000"/>
  <p:custDataLst>
    <p:tags r:id="rId29"/>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2" userDrawn="1">
          <p15:clr>
            <a:srgbClr val="A4A3A4"/>
          </p15:clr>
        </p15:guide>
        <p15:guide id="2" pos="28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40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p:scale>
          <a:sx n="66" d="100"/>
          <a:sy n="66" d="100"/>
        </p:scale>
        <p:origin x="-642" y="-240"/>
      </p:cViewPr>
      <p:guideLst>
        <p:guide orient="horz" pos="2132"/>
        <p:guide pos="2860"/>
      </p:guideLst>
    </p:cSldViewPr>
  </p:slideViewPr>
  <p:notesTextViewPr>
    <p:cViewPr>
      <p:scale>
        <a:sx n="100" d="100"/>
        <a:sy n="100" d="100"/>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gs" Target="tags/tag67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notesMaster" Target="notesMasters/notesMaster1.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3730" name="页眉占位符 73729"/>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strike="noStrike" noProof="1" dirty="0"/>
          </a:p>
        </p:txBody>
      </p:sp>
      <p:sp>
        <p:nvSpPr>
          <p:cNvPr id="73731" name="日期占位符 73730"/>
          <p:cNvSpPr>
            <a:spLocks noGrp="1"/>
          </p:cNvSpPr>
          <p:nvPr>
            <p:ph type="dt" sz="quarter" idx="1"/>
          </p:nvPr>
        </p:nvSpPr>
        <p:spPr>
          <a:xfrm>
            <a:off x="3884613" y="0"/>
            <a:ext cx="2971800" cy="457200"/>
          </a:xfrm>
          <a:prstGeom prst="rect">
            <a:avLst/>
          </a:prstGeom>
          <a:noFill/>
          <a:ln w="9525">
            <a:noFill/>
          </a:ln>
        </p:spPr>
        <p:txBody>
          <a:bodyPr/>
          <a:p>
            <a:pPr lvl="0" algn="r" fontAlgn="base"/>
            <a:endParaRPr lang="zh-CN" altLang="en-US" sz="1200" strike="noStrike" noProof="1" dirty="0"/>
          </a:p>
        </p:txBody>
      </p:sp>
      <p:sp>
        <p:nvSpPr>
          <p:cNvPr id="73732" name="页脚占位符 73731"/>
          <p:cNvSpPr>
            <a:spLocks noGrp="1"/>
          </p:cNvSpPr>
          <p:nvPr>
            <p:ph type="ftr" sz="quarter" idx="2"/>
          </p:nvPr>
        </p:nvSpPr>
        <p:spPr>
          <a:xfrm>
            <a:off x="0" y="8685213"/>
            <a:ext cx="2971800" cy="457200"/>
          </a:xfrm>
          <a:prstGeom prst="rect">
            <a:avLst/>
          </a:prstGeom>
          <a:noFill/>
          <a:ln w="9525">
            <a:noFill/>
          </a:ln>
        </p:spPr>
        <p:txBody>
          <a:bodyPr anchor="b"/>
          <a:p>
            <a:pPr lvl="0" fontAlgn="base"/>
            <a:endParaRPr lang="zh-CN" altLang="en-US" sz="1200" strike="noStrike" noProof="1" dirty="0"/>
          </a:p>
        </p:txBody>
      </p:sp>
      <p:sp>
        <p:nvSpPr>
          <p:cNvPr id="73733" name="灯片编号占位符 73732"/>
          <p:cNvSpPr>
            <a:spLocks noGrp="1"/>
          </p:cNvSpPr>
          <p:nvPr>
            <p:ph type="sldNum" sz="quarter" idx="3"/>
          </p:nvPr>
        </p:nvSpPr>
        <p:spPr>
          <a:xfrm>
            <a:off x="3884613" y="8685213"/>
            <a:ext cx="2971800" cy="457200"/>
          </a:xfrm>
          <a:prstGeom prst="rect">
            <a:avLst/>
          </a:prstGeom>
          <a:noFill/>
          <a:ln w="9525">
            <a:noFill/>
          </a:ln>
        </p:spPr>
        <p:txBody>
          <a:bodyPr anchor="b"/>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3073"/>
          <p:cNvSpPr>
            <a:spLocks noGrp="1"/>
          </p:cNvSpPr>
          <p:nvPr>
            <p:ph type="hdr" sz="quarter"/>
          </p:nvPr>
        </p:nvSpPr>
        <p:spPr>
          <a:xfrm>
            <a:off x="0" y="0"/>
            <a:ext cx="2971800" cy="457200"/>
          </a:xfrm>
          <a:prstGeom prst="rect">
            <a:avLst/>
          </a:prstGeom>
          <a:noFill/>
          <a:ln w="9525">
            <a:noFill/>
          </a:ln>
        </p:spPr>
        <p:txBody>
          <a:bodyPr/>
          <a:p>
            <a:pPr lvl="0" fontAlgn="base"/>
            <a:endParaRPr lang="zh-CN" altLang="en-US" sz="1200" strike="noStrike" noProof="1" dirty="0"/>
          </a:p>
        </p:txBody>
      </p:sp>
      <p:sp>
        <p:nvSpPr>
          <p:cNvPr id="3075" name="日期占位符 3074"/>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strike="noStrike" noProof="1" dirty="0"/>
          </a:p>
        </p:txBody>
      </p:sp>
      <p:sp>
        <p:nvSpPr>
          <p:cNvPr id="119812" name="幻灯片图像占位符 3075"/>
          <p:cNvSpPr>
            <a:spLocks noGrp="1"/>
          </p:cNvSpPr>
          <p:nvPr>
            <p:ph type="sldImg"/>
          </p:nvPr>
        </p:nvSpPr>
        <p:spPr>
          <a:xfrm>
            <a:off x="1143000" y="685800"/>
            <a:ext cx="4572000" cy="3429000"/>
          </a:xfrm>
          <a:prstGeom prst="rect">
            <a:avLst/>
          </a:prstGeom>
          <a:noFill/>
          <a:ln w="9525">
            <a:noFill/>
          </a:ln>
        </p:spPr>
      </p:sp>
      <p:sp>
        <p:nvSpPr>
          <p:cNvPr id="119813" name="文本占位符 3076"/>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3078" name="页脚占位符 3077"/>
          <p:cNvSpPr>
            <a:spLocks noGrp="1"/>
          </p:cNvSpPr>
          <p:nvPr>
            <p:ph type="ftr" sz="quarter" idx="4"/>
          </p:nvPr>
        </p:nvSpPr>
        <p:spPr>
          <a:xfrm>
            <a:off x="0" y="8685213"/>
            <a:ext cx="2971800" cy="457200"/>
          </a:xfrm>
          <a:prstGeom prst="rect">
            <a:avLst/>
          </a:prstGeom>
          <a:noFill/>
          <a:ln w="9525">
            <a:noFill/>
          </a:ln>
        </p:spPr>
        <p:txBody>
          <a:bodyPr anchor="b"/>
          <a:p>
            <a:pPr lvl="0" fontAlgn="base"/>
            <a:endParaRPr lang="zh-CN" altLang="en-US" sz="1200" strike="noStrike" noProof="1" dirty="0"/>
          </a:p>
        </p:txBody>
      </p:sp>
      <p:sp>
        <p:nvSpPr>
          <p:cNvPr id="3079" name="灯片编号占位符 3078"/>
          <p:cNvSpPr>
            <a:spLocks noGrp="1"/>
          </p:cNvSpPr>
          <p:nvPr>
            <p:ph type="sldNum" sz="quarter" idx="5"/>
          </p:nvPr>
        </p:nvSpPr>
        <p:spPr>
          <a:xfrm>
            <a:off x="3884613" y="8685213"/>
            <a:ext cx="2971800" cy="457200"/>
          </a:xfrm>
          <a:prstGeom prst="rect">
            <a:avLst/>
          </a:prstGeom>
          <a:noFill/>
          <a:ln w="9525">
            <a:noFill/>
          </a:ln>
        </p:spPr>
        <p:txBody>
          <a:bodyPr anchor="b"/>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08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081" name="Rectangle 3"/>
          <p:cNvSpPr>
            <a:spLocks noGrp="1"/>
          </p:cNvSpPr>
          <p:nvPr>
            <p:ph type="dt" idx="1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18" name="Rectangle 4"/>
          <p:cNvSpPr>
            <a:spLocks noGrp="1"/>
          </p:cNvSpPr>
          <p:nvPr>
            <p:ph type="sldImg"/>
          </p:nvPr>
        </p:nvSpPr>
        <p:spPr>
          <a:xfrm>
            <a:off x="1143000" y="685800"/>
            <a:ext cx="4572000" cy="3429000"/>
          </a:xfrm>
          <a:prstGeom prst="rect">
            <a:avLst/>
          </a:prstGeom>
          <a:noFill/>
          <a:ln w="9525">
            <a:noFill/>
          </a:ln>
        </p:spPr>
      </p:sp>
      <p:sp>
        <p:nvSpPr>
          <p:cNvPr id="11981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084" name="Rectangle 6"/>
          <p:cNvSpPr>
            <a:spLocks noGrp="1"/>
          </p:cNvSpPr>
          <p:nvPr>
            <p:ph type="ftr" sz="quarter" idx="1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085" name="Rectangle 7"/>
          <p:cNvSpPr>
            <a:spLocks noGrp="1"/>
          </p:cNvSpPr>
          <p:nvPr>
            <p:ph type="sldNum" sz="quarter" idx="1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08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087" name="Rectangle 3"/>
          <p:cNvSpPr>
            <a:spLocks noGrp="1"/>
          </p:cNvSpPr>
          <p:nvPr>
            <p:ph type="dt" idx="2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24" name="Rectangle 4"/>
          <p:cNvSpPr>
            <a:spLocks noGrp="1"/>
          </p:cNvSpPr>
          <p:nvPr>
            <p:ph type="sldImg"/>
          </p:nvPr>
        </p:nvSpPr>
        <p:spPr>
          <a:xfrm>
            <a:off x="1143000" y="685800"/>
            <a:ext cx="4572000" cy="3429000"/>
          </a:xfrm>
          <a:prstGeom prst="rect">
            <a:avLst/>
          </a:prstGeom>
          <a:noFill/>
          <a:ln w="9525">
            <a:noFill/>
          </a:ln>
        </p:spPr>
      </p:sp>
      <p:sp>
        <p:nvSpPr>
          <p:cNvPr id="11982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090" name="Rectangle 6"/>
          <p:cNvSpPr>
            <a:spLocks noGrp="1"/>
          </p:cNvSpPr>
          <p:nvPr>
            <p:ph type="ftr" sz="quarter" idx="2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091" name="Rectangle 7"/>
          <p:cNvSpPr>
            <a:spLocks noGrp="1"/>
          </p:cNvSpPr>
          <p:nvPr>
            <p:ph type="sldNum" sz="quarter" idx="2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09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093" name="Rectangle 3"/>
          <p:cNvSpPr>
            <a:spLocks noGrp="1"/>
          </p:cNvSpPr>
          <p:nvPr>
            <p:ph type="dt" idx="3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30" name="Rectangle 4"/>
          <p:cNvSpPr>
            <a:spLocks noGrp="1"/>
          </p:cNvSpPr>
          <p:nvPr>
            <p:ph type="sldImg"/>
          </p:nvPr>
        </p:nvSpPr>
        <p:spPr>
          <a:xfrm>
            <a:off x="1143000" y="685800"/>
            <a:ext cx="4572000" cy="3429000"/>
          </a:xfrm>
          <a:prstGeom prst="rect">
            <a:avLst/>
          </a:prstGeom>
          <a:noFill/>
          <a:ln w="9525">
            <a:noFill/>
          </a:ln>
        </p:spPr>
      </p:sp>
      <p:sp>
        <p:nvSpPr>
          <p:cNvPr id="11983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096" name="Rectangle 6"/>
          <p:cNvSpPr>
            <a:spLocks noGrp="1"/>
          </p:cNvSpPr>
          <p:nvPr>
            <p:ph type="ftr" sz="quarter" idx="3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097" name="Rectangle 7"/>
          <p:cNvSpPr>
            <a:spLocks noGrp="1"/>
          </p:cNvSpPr>
          <p:nvPr>
            <p:ph type="sldNum" sz="quarter" idx="3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09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099" name="Rectangle 3"/>
          <p:cNvSpPr>
            <a:spLocks noGrp="1"/>
          </p:cNvSpPr>
          <p:nvPr>
            <p:ph type="dt" idx="4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36" name="Rectangle 4"/>
          <p:cNvSpPr>
            <a:spLocks noGrp="1"/>
          </p:cNvSpPr>
          <p:nvPr>
            <p:ph type="sldImg"/>
          </p:nvPr>
        </p:nvSpPr>
        <p:spPr>
          <a:xfrm>
            <a:off x="1143000" y="685800"/>
            <a:ext cx="4572000" cy="3429000"/>
          </a:xfrm>
          <a:prstGeom prst="rect">
            <a:avLst/>
          </a:prstGeom>
          <a:noFill/>
          <a:ln w="9525">
            <a:noFill/>
          </a:ln>
        </p:spPr>
      </p:sp>
      <p:sp>
        <p:nvSpPr>
          <p:cNvPr id="11983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02" name="Rectangle 6"/>
          <p:cNvSpPr>
            <a:spLocks noGrp="1"/>
          </p:cNvSpPr>
          <p:nvPr>
            <p:ph type="ftr" sz="quarter" idx="4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03" name="Rectangle 7"/>
          <p:cNvSpPr>
            <a:spLocks noGrp="1"/>
          </p:cNvSpPr>
          <p:nvPr>
            <p:ph type="sldNum" sz="quarter" idx="4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0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05" name="Rectangle 3"/>
          <p:cNvSpPr>
            <a:spLocks noGrp="1"/>
          </p:cNvSpPr>
          <p:nvPr>
            <p:ph type="dt" idx="5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42" name="Rectangle 4"/>
          <p:cNvSpPr>
            <a:spLocks noGrp="1"/>
          </p:cNvSpPr>
          <p:nvPr>
            <p:ph type="sldImg"/>
          </p:nvPr>
        </p:nvSpPr>
        <p:spPr>
          <a:xfrm>
            <a:off x="1143000" y="685800"/>
            <a:ext cx="4572000" cy="3429000"/>
          </a:xfrm>
          <a:prstGeom prst="rect">
            <a:avLst/>
          </a:prstGeom>
          <a:noFill/>
          <a:ln w="9525">
            <a:noFill/>
          </a:ln>
        </p:spPr>
      </p:sp>
      <p:sp>
        <p:nvSpPr>
          <p:cNvPr id="11984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08" name="Rectangle 6"/>
          <p:cNvSpPr>
            <a:spLocks noGrp="1"/>
          </p:cNvSpPr>
          <p:nvPr>
            <p:ph type="ftr" sz="quarter" idx="5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09" name="Rectangle 7"/>
          <p:cNvSpPr>
            <a:spLocks noGrp="1"/>
          </p:cNvSpPr>
          <p:nvPr>
            <p:ph type="sldNum" sz="quarter" idx="5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1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11" name="Rectangle 3"/>
          <p:cNvSpPr>
            <a:spLocks noGrp="1"/>
          </p:cNvSpPr>
          <p:nvPr>
            <p:ph type="dt" idx="6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48" name="Rectangle 4"/>
          <p:cNvSpPr>
            <a:spLocks noGrp="1"/>
          </p:cNvSpPr>
          <p:nvPr>
            <p:ph type="sldImg"/>
          </p:nvPr>
        </p:nvSpPr>
        <p:spPr>
          <a:xfrm>
            <a:off x="1143000" y="685800"/>
            <a:ext cx="4572000" cy="3429000"/>
          </a:xfrm>
          <a:prstGeom prst="rect">
            <a:avLst/>
          </a:prstGeom>
          <a:noFill/>
          <a:ln w="9525">
            <a:noFill/>
          </a:ln>
        </p:spPr>
      </p:sp>
      <p:sp>
        <p:nvSpPr>
          <p:cNvPr id="11984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14" name="Rectangle 6"/>
          <p:cNvSpPr>
            <a:spLocks noGrp="1"/>
          </p:cNvSpPr>
          <p:nvPr>
            <p:ph type="ftr" sz="quarter" idx="6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15" name="Rectangle 7"/>
          <p:cNvSpPr>
            <a:spLocks noGrp="1"/>
          </p:cNvSpPr>
          <p:nvPr>
            <p:ph type="sldNum" sz="quarter" idx="6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1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17" name="Rectangle 3"/>
          <p:cNvSpPr>
            <a:spLocks noGrp="1"/>
          </p:cNvSpPr>
          <p:nvPr>
            <p:ph type="dt" idx="7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54" name="Rectangle 4"/>
          <p:cNvSpPr>
            <a:spLocks noGrp="1"/>
          </p:cNvSpPr>
          <p:nvPr>
            <p:ph type="sldImg"/>
          </p:nvPr>
        </p:nvSpPr>
        <p:spPr>
          <a:xfrm>
            <a:off x="1143000" y="685800"/>
            <a:ext cx="4572000" cy="3429000"/>
          </a:xfrm>
          <a:prstGeom prst="rect">
            <a:avLst/>
          </a:prstGeom>
          <a:noFill/>
          <a:ln w="9525">
            <a:noFill/>
          </a:ln>
        </p:spPr>
      </p:sp>
      <p:sp>
        <p:nvSpPr>
          <p:cNvPr id="11985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20" name="Rectangle 6"/>
          <p:cNvSpPr>
            <a:spLocks noGrp="1"/>
          </p:cNvSpPr>
          <p:nvPr>
            <p:ph type="ftr" sz="quarter" idx="7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21" name="Rectangle 7"/>
          <p:cNvSpPr>
            <a:spLocks noGrp="1"/>
          </p:cNvSpPr>
          <p:nvPr>
            <p:ph type="sldNum" sz="quarter" idx="7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2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23" name="Rectangle 3"/>
          <p:cNvSpPr>
            <a:spLocks noGrp="1"/>
          </p:cNvSpPr>
          <p:nvPr>
            <p:ph type="dt" idx="8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60" name="Rectangle 4"/>
          <p:cNvSpPr>
            <a:spLocks noGrp="1"/>
          </p:cNvSpPr>
          <p:nvPr>
            <p:ph type="sldImg"/>
          </p:nvPr>
        </p:nvSpPr>
        <p:spPr>
          <a:xfrm>
            <a:off x="1143000" y="685800"/>
            <a:ext cx="4572000" cy="3429000"/>
          </a:xfrm>
          <a:prstGeom prst="rect">
            <a:avLst/>
          </a:prstGeom>
          <a:noFill/>
          <a:ln w="9525">
            <a:noFill/>
          </a:ln>
        </p:spPr>
      </p:sp>
      <p:sp>
        <p:nvSpPr>
          <p:cNvPr id="11986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26" name="Rectangle 6"/>
          <p:cNvSpPr>
            <a:spLocks noGrp="1"/>
          </p:cNvSpPr>
          <p:nvPr>
            <p:ph type="ftr" sz="quarter" idx="8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27" name="Rectangle 7"/>
          <p:cNvSpPr>
            <a:spLocks noGrp="1"/>
          </p:cNvSpPr>
          <p:nvPr>
            <p:ph type="sldNum" sz="quarter" idx="8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2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29" name="Rectangle 3"/>
          <p:cNvSpPr>
            <a:spLocks noGrp="1"/>
          </p:cNvSpPr>
          <p:nvPr>
            <p:ph type="dt" idx="9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66" name="Rectangle 4"/>
          <p:cNvSpPr>
            <a:spLocks noGrp="1"/>
          </p:cNvSpPr>
          <p:nvPr>
            <p:ph type="sldImg"/>
          </p:nvPr>
        </p:nvSpPr>
        <p:spPr>
          <a:xfrm>
            <a:off x="1143000" y="685800"/>
            <a:ext cx="4572000" cy="3429000"/>
          </a:xfrm>
          <a:prstGeom prst="rect">
            <a:avLst/>
          </a:prstGeom>
          <a:noFill/>
          <a:ln w="9525">
            <a:noFill/>
          </a:ln>
        </p:spPr>
      </p:sp>
      <p:sp>
        <p:nvSpPr>
          <p:cNvPr id="11986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32" name="Rectangle 6"/>
          <p:cNvSpPr>
            <a:spLocks noGrp="1"/>
          </p:cNvSpPr>
          <p:nvPr>
            <p:ph type="ftr" sz="quarter" idx="9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33" name="Rectangle 7"/>
          <p:cNvSpPr>
            <a:spLocks noGrp="1"/>
          </p:cNvSpPr>
          <p:nvPr>
            <p:ph type="sldNum" sz="quarter" idx="9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3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35" name="Rectangle 3"/>
          <p:cNvSpPr>
            <a:spLocks noGrp="1"/>
          </p:cNvSpPr>
          <p:nvPr>
            <p:ph type="dt" idx="10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72" name="Rectangle 4"/>
          <p:cNvSpPr>
            <a:spLocks noGrp="1"/>
          </p:cNvSpPr>
          <p:nvPr>
            <p:ph type="sldImg"/>
          </p:nvPr>
        </p:nvSpPr>
        <p:spPr>
          <a:xfrm>
            <a:off x="1143000" y="685800"/>
            <a:ext cx="4572000" cy="3429000"/>
          </a:xfrm>
          <a:prstGeom prst="rect">
            <a:avLst/>
          </a:prstGeom>
          <a:noFill/>
          <a:ln w="9525">
            <a:noFill/>
          </a:ln>
        </p:spPr>
      </p:sp>
      <p:sp>
        <p:nvSpPr>
          <p:cNvPr id="11987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38" name="Rectangle 6"/>
          <p:cNvSpPr>
            <a:spLocks noGrp="1"/>
          </p:cNvSpPr>
          <p:nvPr>
            <p:ph type="ftr" sz="quarter" idx="10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39" name="Rectangle 7"/>
          <p:cNvSpPr>
            <a:spLocks noGrp="1"/>
          </p:cNvSpPr>
          <p:nvPr>
            <p:ph type="sldNum" sz="quarter" idx="10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4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41" name="Rectangle 3"/>
          <p:cNvSpPr>
            <a:spLocks noGrp="1"/>
          </p:cNvSpPr>
          <p:nvPr>
            <p:ph type="dt" idx="11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78" name="Rectangle 4"/>
          <p:cNvSpPr>
            <a:spLocks noGrp="1"/>
          </p:cNvSpPr>
          <p:nvPr>
            <p:ph type="sldImg"/>
          </p:nvPr>
        </p:nvSpPr>
        <p:spPr>
          <a:xfrm>
            <a:off x="1143000" y="685800"/>
            <a:ext cx="4572000" cy="3429000"/>
          </a:xfrm>
          <a:prstGeom prst="rect">
            <a:avLst/>
          </a:prstGeom>
          <a:noFill/>
          <a:ln w="9525">
            <a:noFill/>
          </a:ln>
        </p:spPr>
      </p:sp>
      <p:sp>
        <p:nvSpPr>
          <p:cNvPr id="11987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44" name="Rectangle 6"/>
          <p:cNvSpPr>
            <a:spLocks noGrp="1"/>
          </p:cNvSpPr>
          <p:nvPr>
            <p:ph type="ftr" sz="quarter" idx="11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45" name="Rectangle 7"/>
          <p:cNvSpPr>
            <a:spLocks noGrp="1"/>
          </p:cNvSpPr>
          <p:nvPr>
            <p:ph type="sldNum" sz="quarter" idx="11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4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47" name="Rectangle 3"/>
          <p:cNvSpPr>
            <a:spLocks noGrp="1"/>
          </p:cNvSpPr>
          <p:nvPr>
            <p:ph type="dt" idx="12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84" name="Rectangle 4"/>
          <p:cNvSpPr>
            <a:spLocks noGrp="1"/>
          </p:cNvSpPr>
          <p:nvPr>
            <p:ph type="sldImg"/>
          </p:nvPr>
        </p:nvSpPr>
        <p:spPr>
          <a:xfrm>
            <a:off x="1143000" y="685800"/>
            <a:ext cx="4572000" cy="3429000"/>
          </a:xfrm>
          <a:prstGeom prst="rect">
            <a:avLst/>
          </a:prstGeom>
          <a:noFill/>
          <a:ln w="9525">
            <a:noFill/>
          </a:ln>
        </p:spPr>
      </p:sp>
      <p:sp>
        <p:nvSpPr>
          <p:cNvPr id="11988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50" name="Rectangle 6"/>
          <p:cNvSpPr>
            <a:spLocks noGrp="1"/>
          </p:cNvSpPr>
          <p:nvPr>
            <p:ph type="ftr" sz="quarter" idx="12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51" name="Rectangle 7"/>
          <p:cNvSpPr>
            <a:spLocks noGrp="1"/>
          </p:cNvSpPr>
          <p:nvPr>
            <p:ph type="sldNum" sz="quarter" idx="12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5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53" name="Rectangle 3"/>
          <p:cNvSpPr>
            <a:spLocks noGrp="1"/>
          </p:cNvSpPr>
          <p:nvPr>
            <p:ph type="dt" idx="13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90" name="Rectangle 4"/>
          <p:cNvSpPr>
            <a:spLocks noGrp="1"/>
          </p:cNvSpPr>
          <p:nvPr>
            <p:ph type="sldImg"/>
          </p:nvPr>
        </p:nvSpPr>
        <p:spPr>
          <a:xfrm>
            <a:off x="1143000" y="685800"/>
            <a:ext cx="4572000" cy="3429000"/>
          </a:xfrm>
          <a:prstGeom prst="rect">
            <a:avLst/>
          </a:prstGeom>
          <a:noFill/>
          <a:ln w="9525">
            <a:noFill/>
          </a:ln>
        </p:spPr>
      </p:sp>
      <p:sp>
        <p:nvSpPr>
          <p:cNvPr id="11989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56" name="Rectangle 6"/>
          <p:cNvSpPr>
            <a:spLocks noGrp="1"/>
          </p:cNvSpPr>
          <p:nvPr>
            <p:ph type="ftr" sz="quarter" idx="13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57" name="Rectangle 7"/>
          <p:cNvSpPr>
            <a:spLocks noGrp="1"/>
          </p:cNvSpPr>
          <p:nvPr>
            <p:ph type="sldNum" sz="quarter" idx="13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5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59" name="Rectangle 3"/>
          <p:cNvSpPr>
            <a:spLocks noGrp="1"/>
          </p:cNvSpPr>
          <p:nvPr>
            <p:ph type="dt" idx="14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896" name="Rectangle 4"/>
          <p:cNvSpPr>
            <a:spLocks noGrp="1"/>
          </p:cNvSpPr>
          <p:nvPr>
            <p:ph type="sldImg"/>
          </p:nvPr>
        </p:nvSpPr>
        <p:spPr>
          <a:xfrm>
            <a:off x="1143000" y="685800"/>
            <a:ext cx="4572000" cy="3429000"/>
          </a:xfrm>
          <a:prstGeom prst="rect">
            <a:avLst/>
          </a:prstGeom>
          <a:noFill/>
          <a:ln w="9525">
            <a:noFill/>
          </a:ln>
        </p:spPr>
      </p:sp>
      <p:sp>
        <p:nvSpPr>
          <p:cNvPr id="11989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62" name="Rectangle 6"/>
          <p:cNvSpPr>
            <a:spLocks noGrp="1"/>
          </p:cNvSpPr>
          <p:nvPr>
            <p:ph type="ftr" sz="quarter" idx="14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63" name="Rectangle 7"/>
          <p:cNvSpPr>
            <a:spLocks noGrp="1"/>
          </p:cNvSpPr>
          <p:nvPr>
            <p:ph type="sldNum" sz="quarter" idx="14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6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65" name="Rectangle 3"/>
          <p:cNvSpPr>
            <a:spLocks noGrp="1"/>
          </p:cNvSpPr>
          <p:nvPr>
            <p:ph type="dt" idx="15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02" name="Rectangle 4"/>
          <p:cNvSpPr>
            <a:spLocks noGrp="1"/>
          </p:cNvSpPr>
          <p:nvPr>
            <p:ph type="sldImg"/>
          </p:nvPr>
        </p:nvSpPr>
        <p:spPr>
          <a:xfrm>
            <a:off x="1143000" y="685800"/>
            <a:ext cx="4572000" cy="3429000"/>
          </a:xfrm>
          <a:prstGeom prst="rect">
            <a:avLst/>
          </a:prstGeom>
          <a:noFill/>
          <a:ln w="9525">
            <a:noFill/>
          </a:ln>
        </p:spPr>
      </p:sp>
      <p:sp>
        <p:nvSpPr>
          <p:cNvPr id="11990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68" name="Rectangle 6"/>
          <p:cNvSpPr>
            <a:spLocks noGrp="1"/>
          </p:cNvSpPr>
          <p:nvPr>
            <p:ph type="ftr" sz="quarter" idx="15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69" name="Rectangle 7"/>
          <p:cNvSpPr>
            <a:spLocks noGrp="1"/>
          </p:cNvSpPr>
          <p:nvPr>
            <p:ph type="sldNum" sz="quarter" idx="15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7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71" name="Rectangle 3"/>
          <p:cNvSpPr>
            <a:spLocks noGrp="1"/>
          </p:cNvSpPr>
          <p:nvPr>
            <p:ph type="dt" idx="16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08" name="Rectangle 4"/>
          <p:cNvSpPr>
            <a:spLocks noGrp="1"/>
          </p:cNvSpPr>
          <p:nvPr>
            <p:ph type="sldImg"/>
          </p:nvPr>
        </p:nvSpPr>
        <p:spPr>
          <a:xfrm>
            <a:off x="1143000" y="685800"/>
            <a:ext cx="4572000" cy="3429000"/>
          </a:xfrm>
          <a:prstGeom prst="rect">
            <a:avLst/>
          </a:prstGeom>
          <a:noFill/>
          <a:ln w="9525">
            <a:noFill/>
          </a:ln>
        </p:spPr>
      </p:sp>
      <p:sp>
        <p:nvSpPr>
          <p:cNvPr id="11990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74" name="Rectangle 6"/>
          <p:cNvSpPr>
            <a:spLocks noGrp="1"/>
          </p:cNvSpPr>
          <p:nvPr>
            <p:ph type="ftr" sz="quarter" idx="16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75" name="Rectangle 7"/>
          <p:cNvSpPr>
            <a:spLocks noGrp="1"/>
          </p:cNvSpPr>
          <p:nvPr>
            <p:ph type="sldNum" sz="quarter" idx="16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7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77" name="Rectangle 3"/>
          <p:cNvSpPr>
            <a:spLocks noGrp="1"/>
          </p:cNvSpPr>
          <p:nvPr>
            <p:ph type="dt" idx="17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14" name="Rectangle 4"/>
          <p:cNvSpPr>
            <a:spLocks noGrp="1"/>
          </p:cNvSpPr>
          <p:nvPr>
            <p:ph type="sldImg"/>
          </p:nvPr>
        </p:nvSpPr>
        <p:spPr>
          <a:xfrm>
            <a:off x="1143000" y="685800"/>
            <a:ext cx="4572000" cy="3429000"/>
          </a:xfrm>
          <a:prstGeom prst="rect">
            <a:avLst/>
          </a:prstGeom>
          <a:noFill/>
          <a:ln w="9525">
            <a:noFill/>
          </a:ln>
        </p:spPr>
      </p:sp>
      <p:sp>
        <p:nvSpPr>
          <p:cNvPr id="11991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80" name="Rectangle 6"/>
          <p:cNvSpPr>
            <a:spLocks noGrp="1"/>
          </p:cNvSpPr>
          <p:nvPr>
            <p:ph type="ftr" sz="quarter" idx="17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81" name="Rectangle 7"/>
          <p:cNvSpPr>
            <a:spLocks noGrp="1"/>
          </p:cNvSpPr>
          <p:nvPr>
            <p:ph type="sldNum" sz="quarter" idx="17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8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83" name="Rectangle 3"/>
          <p:cNvSpPr>
            <a:spLocks noGrp="1"/>
          </p:cNvSpPr>
          <p:nvPr>
            <p:ph type="dt" idx="18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20" name="Rectangle 4"/>
          <p:cNvSpPr>
            <a:spLocks noGrp="1"/>
          </p:cNvSpPr>
          <p:nvPr>
            <p:ph type="sldImg"/>
          </p:nvPr>
        </p:nvSpPr>
        <p:spPr>
          <a:xfrm>
            <a:off x="1143000" y="685800"/>
            <a:ext cx="4572000" cy="3429000"/>
          </a:xfrm>
          <a:prstGeom prst="rect">
            <a:avLst/>
          </a:prstGeom>
          <a:noFill/>
          <a:ln w="9525">
            <a:noFill/>
          </a:ln>
        </p:spPr>
      </p:sp>
      <p:sp>
        <p:nvSpPr>
          <p:cNvPr id="11992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86" name="Rectangle 6"/>
          <p:cNvSpPr>
            <a:spLocks noGrp="1"/>
          </p:cNvSpPr>
          <p:nvPr>
            <p:ph type="ftr" sz="quarter" idx="18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87" name="Rectangle 7"/>
          <p:cNvSpPr>
            <a:spLocks noGrp="1"/>
          </p:cNvSpPr>
          <p:nvPr>
            <p:ph type="sldNum" sz="quarter" idx="18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8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89" name="Rectangle 3"/>
          <p:cNvSpPr>
            <a:spLocks noGrp="1"/>
          </p:cNvSpPr>
          <p:nvPr>
            <p:ph type="dt" idx="19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26" name="Rectangle 4"/>
          <p:cNvSpPr>
            <a:spLocks noGrp="1"/>
          </p:cNvSpPr>
          <p:nvPr>
            <p:ph type="sldImg"/>
          </p:nvPr>
        </p:nvSpPr>
        <p:spPr>
          <a:xfrm>
            <a:off x="1143000" y="685800"/>
            <a:ext cx="4572000" cy="3429000"/>
          </a:xfrm>
          <a:prstGeom prst="rect">
            <a:avLst/>
          </a:prstGeom>
          <a:noFill/>
          <a:ln w="9525">
            <a:noFill/>
          </a:ln>
        </p:spPr>
      </p:sp>
      <p:sp>
        <p:nvSpPr>
          <p:cNvPr id="11992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92" name="Rectangle 6"/>
          <p:cNvSpPr>
            <a:spLocks noGrp="1"/>
          </p:cNvSpPr>
          <p:nvPr>
            <p:ph type="ftr" sz="quarter" idx="19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93" name="Rectangle 7"/>
          <p:cNvSpPr>
            <a:spLocks noGrp="1"/>
          </p:cNvSpPr>
          <p:nvPr>
            <p:ph type="sldNum" sz="quarter" idx="19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19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195" name="Rectangle 3"/>
          <p:cNvSpPr>
            <a:spLocks noGrp="1"/>
          </p:cNvSpPr>
          <p:nvPr>
            <p:ph type="dt" idx="20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32" name="Rectangle 4"/>
          <p:cNvSpPr>
            <a:spLocks noGrp="1"/>
          </p:cNvSpPr>
          <p:nvPr>
            <p:ph type="sldImg"/>
          </p:nvPr>
        </p:nvSpPr>
        <p:spPr>
          <a:xfrm>
            <a:off x="1143000" y="685800"/>
            <a:ext cx="4572000" cy="3429000"/>
          </a:xfrm>
          <a:prstGeom prst="rect">
            <a:avLst/>
          </a:prstGeom>
          <a:noFill/>
          <a:ln w="9525">
            <a:noFill/>
          </a:ln>
        </p:spPr>
      </p:sp>
      <p:sp>
        <p:nvSpPr>
          <p:cNvPr id="11993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198" name="Rectangle 6"/>
          <p:cNvSpPr>
            <a:spLocks noGrp="1"/>
          </p:cNvSpPr>
          <p:nvPr>
            <p:ph type="ftr" sz="quarter" idx="20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199" name="Rectangle 7"/>
          <p:cNvSpPr>
            <a:spLocks noGrp="1"/>
          </p:cNvSpPr>
          <p:nvPr>
            <p:ph type="sldNum" sz="quarter" idx="20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0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01" name="Rectangle 3"/>
          <p:cNvSpPr>
            <a:spLocks noGrp="1"/>
          </p:cNvSpPr>
          <p:nvPr>
            <p:ph type="dt" idx="21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38" name="Rectangle 4"/>
          <p:cNvSpPr>
            <a:spLocks noGrp="1"/>
          </p:cNvSpPr>
          <p:nvPr>
            <p:ph type="sldImg"/>
          </p:nvPr>
        </p:nvSpPr>
        <p:spPr>
          <a:xfrm>
            <a:off x="1143000" y="685800"/>
            <a:ext cx="4572000" cy="3429000"/>
          </a:xfrm>
          <a:prstGeom prst="rect">
            <a:avLst/>
          </a:prstGeom>
          <a:noFill/>
          <a:ln w="9525">
            <a:noFill/>
          </a:ln>
        </p:spPr>
      </p:sp>
      <p:sp>
        <p:nvSpPr>
          <p:cNvPr id="11993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04" name="Rectangle 6"/>
          <p:cNvSpPr>
            <a:spLocks noGrp="1"/>
          </p:cNvSpPr>
          <p:nvPr>
            <p:ph type="ftr" sz="quarter" idx="21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05" name="Rectangle 7"/>
          <p:cNvSpPr>
            <a:spLocks noGrp="1"/>
          </p:cNvSpPr>
          <p:nvPr>
            <p:ph type="sldNum" sz="quarter" idx="21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0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07" name="Rectangle 3"/>
          <p:cNvSpPr>
            <a:spLocks noGrp="1"/>
          </p:cNvSpPr>
          <p:nvPr>
            <p:ph type="dt" idx="22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44" name="Rectangle 4"/>
          <p:cNvSpPr>
            <a:spLocks noGrp="1"/>
          </p:cNvSpPr>
          <p:nvPr>
            <p:ph type="sldImg"/>
          </p:nvPr>
        </p:nvSpPr>
        <p:spPr>
          <a:xfrm>
            <a:off x="1143000" y="685800"/>
            <a:ext cx="4572000" cy="3429000"/>
          </a:xfrm>
          <a:prstGeom prst="rect">
            <a:avLst/>
          </a:prstGeom>
          <a:noFill/>
          <a:ln w="9525">
            <a:noFill/>
          </a:ln>
        </p:spPr>
      </p:sp>
      <p:sp>
        <p:nvSpPr>
          <p:cNvPr id="11994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10" name="Rectangle 6"/>
          <p:cNvSpPr>
            <a:spLocks noGrp="1"/>
          </p:cNvSpPr>
          <p:nvPr>
            <p:ph type="ftr" sz="quarter" idx="22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11" name="Rectangle 7"/>
          <p:cNvSpPr>
            <a:spLocks noGrp="1"/>
          </p:cNvSpPr>
          <p:nvPr>
            <p:ph type="sldNum" sz="quarter" idx="22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1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13" name="Rectangle 3"/>
          <p:cNvSpPr>
            <a:spLocks noGrp="1"/>
          </p:cNvSpPr>
          <p:nvPr>
            <p:ph type="dt" idx="23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50" name="Rectangle 4"/>
          <p:cNvSpPr>
            <a:spLocks noGrp="1"/>
          </p:cNvSpPr>
          <p:nvPr>
            <p:ph type="sldImg"/>
          </p:nvPr>
        </p:nvSpPr>
        <p:spPr>
          <a:xfrm>
            <a:off x="1143000" y="685800"/>
            <a:ext cx="4572000" cy="3429000"/>
          </a:xfrm>
          <a:prstGeom prst="rect">
            <a:avLst/>
          </a:prstGeom>
          <a:noFill/>
          <a:ln w="9525">
            <a:noFill/>
          </a:ln>
        </p:spPr>
      </p:sp>
      <p:sp>
        <p:nvSpPr>
          <p:cNvPr id="11995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16" name="Rectangle 6"/>
          <p:cNvSpPr>
            <a:spLocks noGrp="1"/>
          </p:cNvSpPr>
          <p:nvPr>
            <p:ph type="ftr" sz="quarter" idx="23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17" name="Rectangle 7"/>
          <p:cNvSpPr>
            <a:spLocks noGrp="1"/>
          </p:cNvSpPr>
          <p:nvPr>
            <p:ph type="sldNum" sz="quarter" idx="23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1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19" name="Rectangle 3"/>
          <p:cNvSpPr>
            <a:spLocks noGrp="1"/>
          </p:cNvSpPr>
          <p:nvPr>
            <p:ph type="dt" idx="24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56" name="Rectangle 4"/>
          <p:cNvSpPr>
            <a:spLocks noGrp="1"/>
          </p:cNvSpPr>
          <p:nvPr>
            <p:ph type="sldImg"/>
          </p:nvPr>
        </p:nvSpPr>
        <p:spPr>
          <a:xfrm>
            <a:off x="1143000" y="685800"/>
            <a:ext cx="4572000" cy="3429000"/>
          </a:xfrm>
          <a:prstGeom prst="rect">
            <a:avLst/>
          </a:prstGeom>
          <a:noFill/>
          <a:ln w="9525">
            <a:noFill/>
          </a:ln>
        </p:spPr>
      </p:sp>
      <p:sp>
        <p:nvSpPr>
          <p:cNvPr id="11995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22" name="Rectangle 6"/>
          <p:cNvSpPr>
            <a:spLocks noGrp="1"/>
          </p:cNvSpPr>
          <p:nvPr>
            <p:ph type="ftr" sz="quarter" idx="24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23" name="Rectangle 7"/>
          <p:cNvSpPr>
            <a:spLocks noGrp="1"/>
          </p:cNvSpPr>
          <p:nvPr>
            <p:ph type="sldNum" sz="quarter" idx="24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2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25" name="Rectangle 3"/>
          <p:cNvSpPr>
            <a:spLocks noGrp="1"/>
          </p:cNvSpPr>
          <p:nvPr>
            <p:ph type="dt" idx="25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62" name="Rectangle 4"/>
          <p:cNvSpPr>
            <a:spLocks noGrp="1"/>
          </p:cNvSpPr>
          <p:nvPr>
            <p:ph type="sldImg"/>
          </p:nvPr>
        </p:nvSpPr>
        <p:spPr>
          <a:xfrm>
            <a:off x="1143000" y="685800"/>
            <a:ext cx="4572000" cy="3429000"/>
          </a:xfrm>
          <a:prstGeom prst="rect">
            <a:avLst/>
          </a:prstGeom>
          <a:noFill/>
          <a:ln w="9525">
            <a:noFill/>
          </a:ln>
        </p:spPr>
      </p:sp>
      <p:sp>
        <p:nvSpPr>
          <p:cNvPr id="11996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28" name="Rectangle 6"/>
          <p:cNvSpPr>
            <a:spLocks noGrp="1"/>
          </p:cNvSpPr>
          <p:nvPr>
            <p:ph type="ftr" sz="quarter" idx="25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29" name="Rectangle 7"/>
          <p:cNvSpPr>
            <a:spLocks noGrp="1"/>
          </p:cNvSpPr>
          <p:nvPr>
            <p:ph type="sldNum" sz="quarter" idx="25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3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31" name="Rectangle 3"/>
          <p:cNvSpPr>
            <a:spLocks noGrp="1"/>
          </p:cNvSpPr>
          <p:nvPr>
            <p:ph type="dt" idx="26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68" name="Rectangle 4"/>
          <p:cNvSpPr>
            <a:spLocks noGrp="1"/>
          </p:cNvSpPr>
          <p:nvPr>
            <p:ph type="sldImg"/>
          </p:nvPr>
        </p:nvSpPr>
        <p:spPr>
          <a:xfrm>
            <a:off x="1143000" y="685800"/>
            <a:ext cx="4572000" cy="3429000"/>
          </a:xfrm>
          <a:prstGeom prst="rect">
            <a:avLst/>
          </a:prstGeom>
          <a:noFill/>
          <a:ln w="9525">
            <a:noFill/>
          </a:ln>
        </p:spPr>
      </p:sp>
      <p:sp>
        <p:nvSpPr>
          <p:cNvPr id="11996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34" name="Rectangle 6"/>
          <p:cNvSpPr>
            <a:spLocks noGrp="1"/>
          </p:cNvSpPr>
          <p:nvPr>
            <p:ph type="ftr" sz="quarter" idx="26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35" name="Rectangle 7"/>
          <p:cNvSpPr>
            <a:spLocks noGrp="1"/>
          </p:cNvSpPr>
          <p:nvPr>
            <p:ph type="sldNum" sz="quarter" idx="26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3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37" name="Rectangle 3"/>
          <p:cNvSpPr>
            <a:spLocks noGrp="1"/>
          </p:cNvSpPr>
          <p:nvPr>
            <p:ph type="dt" idx="27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74" name="Rectangle 4"/>
          <p:cNvSpPr>
            <a:spLocks noGrp="1"/>
          </p:cNvSpPr>
          <p:nvPr>
            <p:ph type="sldImg"/>
          </p:nvPr>
        </p:nvSpPr>
        <p:spPr>
          <a:xfrm>
            <a:off x="1143000" y="685800"/>
            <a:ext cx="4572000" cy="3429000"/>
          </a:xfrm>
          <a:prstGeom prst="rect">
            <a:avLst/>
          </a:prstGeom>
          <a:noFill/>
          <a:ln w="9525">
            <a:noFill/>
          </a:ln>
        </p:spPr>
      </p:sp>
      <p:sp>
        <p:nvSpPr>
          <p:cNvPr id="11997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40" name="Rectangle 6"/>
          <p:cNvSpPr>
            <a:spLocks noGrp="1"/>
          </p:cNvSpPr>
          <p:nvPr>
            <p:ph type="ftr" sz="quarter" idx="27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41" name="Rectangle 7"/>
          <p:cNvSpPr>
            <a:spLocks noGrp="1"/>
          </p:cNvSpPr>
          <p:nvPr>
            <p:ph type="sldNum" sz="quarter" idx="27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4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43" name="Rectangle 3"/>
          <p:cNvSpPr>
            <a:spLocks noGrp="1"/>
          </p:cNvSpPr>
          <p:nvPr>
            <p:ph type="dt" idx="28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80" name="Rectangle 4"/>
          <p:cNvSpPr>
            <a:spLocks noGrp="1"/>
          </p:cNvSpPr>
          <p:nvPr>
            <p:ph type="sldImg"/>
          </p:nvPr>
        </p:nvSpPr>
        <p:spPr>
          <a:xfrm>
            <a:off x="1143000" y="685800"/>
            <a:ext cx="4572000" cy="3429000"/>
          </a:xfrm>
          <a:prstGeom prst="rect">
            <a:avLst/>
          </a:prstGeom>
          <a:noFill/>
          <a:ln w="9525">
            <a:noFill/>
          </a:ln>
        </p:spPr>
      </p:sp>
      <p:sp>
        <p:nvSpPr>
          <p:cNvPr id="11998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46" name="Rectangle 6"/>
          <p:cNvSpPr>
            <a:spLocks noGrp="1"/>
          </p:cNvSpPr>
          <p:nvPr>
            <p:ph type="ftr" sz="quarter" idx="28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47" name="Rectangle 7"/>
          <p:cNvSpPr>
            <a:spLocks noGrp="1"/>
          </p:cNvSpPr>
          <p:nvPr>
            <p:ph type="sldNum" sz="quarter" idx="28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4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49" name="Rectangle 3"/>
          <p:cNvSpPr>
            <a:spLocks noGrp="1"/>
          </p:cNvSpPr>
          <p:nvPr>
            <p:ph type="dt" idx="29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86" name="Rectangle 4"/>
          <p:cNvSpPr>
            <a:spLocks noGrp="1"/>
          </p:cNvSpPr>
          <p:nvPr>
            <p:ph type="sldImg"/>
          </p:nvPr>
        </p:nvSpPr>
        <p:spPr>
          <a:xfrm>
            <a:off x="1143000" y="685800"/>
            <a:ext cx="4572000" cy="3429000"/>
          </a:xfrm>
          <a:prstGeom prst="rect">
            <a:avLst/>
          </a:prstGeom>
          <a:noFill/>
          <a:ln w="9525">
            <a:noFill/>
          </a:ln>
        </p:spPr>
      </p:sp>
      <p:sp>
        <p:nvSpPr>
          <p:cNvPr id="11998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52" name="Rectangle 6"/>
          <p:cNvSpPr>
            <a:spLocks noGrp="1"/>
          </p:cNvSpPr>
          <p:nvPr>
            <p:ph type="ftr" sz="quarter" idx="29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53" name="Rectangle 7"/>
          <p:cNvSpPr>
            <a:spLocks noGrp="1"/>
          </p:cNvSpPr>
          <p:nvPr>
            <p:ph type="sldNum" sz="quarter" idx="29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5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55" name="Rectangle 3"/>
          <p:cNvSpPr>
            <a:spLocks noGrp="1"/>
          </p:cNvSpPr>
          <p:nvPr>
            <p:ph type="dt" idx="30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92" name="Rectangle 4"/>
          <p:cNvSpPr>
            <a:spLocks noGrp="1"/>
          </p:cNvSpPr>
          <p:nvPr>
            <p:ph type="sldImg"/>
          </p:nvPr>
        </p:nvSpPr>
        <p:spPr>
          <a:xfrm>
            <a:off x="1143000" y="685800"/>
            <a:ext cx="4572000" cy="3429000"/>
          </a:xfrm>
          <a:prstGeom prst="rect">
            <a:avLst/>
          </a:prstGeom>
          <a:noFill/>
          <a:ln w="9525">
            <a:noFill/>
          </a:ln>
        </p:spPr>
      </p:sp>
      <p:sp>
        <p:nvSpPr>
          <p:cNvPr id="11999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58" name="Rectangle 6"/>
          <p:cNvSpPr>
            <a:spLocks noGrp="1"/>
          </p:cNvSpPr>
          <p:nvPr>
            <p:ph type="ftr" sz="quarter" idx="30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59" name="Rectangle 7"/>
          <p:cNvSpPr>
            <a:spLocks noGrp="1"/>
          </p:cNvSpPr>
          <p:nvPr>
            <p:ph type="sldNum" sz="quarter" idx="30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6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61" name="Rectangle 3"/>
          <p:cNvSpPr>
            <a:spLocks noGrp="1"/>
          </p:cNvSpPr>
          <p:nvPr>
            <p:ph type="dt" idx="31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19998" name="Rectangle 4"/>
          <p:cNvSpPr>
            <a:spLocks noGrp="1"/>
          </p:cNvSpPr>
          <p:nvPr>
            <p:ph type="sldImg"/>
          </p:nvPr>
        </p:nvSpPr>
        <p:spPr>
          <a:xfrm>
            <a:off x="1143000" y="685800"/>
            <a:ext cx="4572000" cy="3429000"/>
          </a:xfrm>
          <a:prstGeom prst="rect">
            <a:avLst/>
          </a:prstGeom>
          <a:noFill/>
          <a:ln w="9525">
            <a:noFill/>
          </a:ln>
        </p:spPr>
      </p:sp>
      <p:sp>
        <p:nvSpPr>
          <p:cNvPr id="11999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64" name="Rectangle 6"/>
          <p:cNvSpPr>
            <a:spLocks noGrp="1"/>
          </p:cNvSpPr>
          <p:nvPr>
            <p:ph type="ftr" sz="quarter" idx="31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65" name="Rectangle 7"/>
          <p:cNvSpPr>
            <a:spLocks noGrp="1"/>
          </p:cNvSpPr>
          <p:nvPr>
            <p:ph type="sldNum" sz="quarter" idx="31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6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67" name="Rectangle 3"/>
          <p:cNvSpPr>
            <a:spLocks noGrp="1"/>
          </p:cNvSpPr>
          <p:nvPr>
            <p:ph type="dt" idx="32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04" name="Rectangle 4"/>
          <p:cNvSpPr>
            <a:spLocks noGrp="1"/>
          </p:cNvSpPr>
          <p:nvPr>
            <p:ph type="sldImg"/>
          </p:nvPr>
        </p:nvSpPr>
        <p:spPr>
          <a:xfrm>
            <a:off x="1143000" y="685800"/>
            <a:ext cx="4572000" cy="3429000"/>
          </a:xfrm>
          <a:prstGeom prst="rect">
            <a:avLst/>
          </a:prstGeom>
          <a:noFill/>
          <a:ln w="9525">
            <a:noFill/>
          </a:ln>
        </p:spPr>
      </p:sp>
      <p:sp>
        <p:nvSpPr>
          <p:cNvPr id="12000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70" name="Rectangle 6"/>
          <p:cNvSpPr>
            <a:spLocks noGrp="1"/>
          </p:cNvSpPr>
          <p:nvPr>
            <p:ph type="ftr" sz="quarter" idx="32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71" name="Rectangle 7"/>
          <p:cNvSpPr>
            <a:spLocks noGrp="1"/>
          </p:cNvSpPr>
          <p:nvPr>
            <p:ph type="sldNum" sz="quarter" idx="32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7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73" name="Rectangle 3"/>
          <p:cNvSpPr>
            <a:spLocks noGrp="1"/>
          </p:cNvSpPr>
          <p:nvPr>
            <p:ph type="dt" idx="33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10" name="Rectangle 4"/>
          <p:cNvSpPr>
            <a:spLocks noGrp="1"/>
          </p:cNvSpPr>
          <p:nvPr>
            <p:ph type="sldImg"/>
          </p:nvPr>
        </p:nvSpPr>
        <p:spPr>
          <a:xfrm>
            <a:off x="1143000" y="685800"/>
            <a:ext cx="4572000" cy="3429000"/>
          </a:xfrm>
          <a:prstGeom prst="rect">
            <a:avLst/>
          </a:prstGeom>
          <a:noFill/>
          <a:ln w="9525">
            <a:noFill/>
          </a:ln>
        </p:spPr>
      </p:sp>
      <p:sp>
        <p:nvSpPr>
          <p:cNvPr id="12001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76" name="Rectangle 6"/>
          <p:cNvSpPr>
            <a:spLocks noGrp="1"/>
          </p:cNvSpPr>
          <p:nvPr>
            <p:ph type="ftr" sz="quarter" idx="33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77" name="Rectangle 7"/>
          <p:cNvSpPr>
            <a:spLocks noGrp="1"/>
          </p:cNvSpPr>
          <p:nvPr>
            <p:ph type="sldNum" sz="quarter" idx="33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7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79" name="Rectangle 3"/>
          <p:cNvSpPr>
            <a:spLocks noGrp="1"/>
          </p:cNvSpPr>
          <p:nvPr>
            <p:ph type="dt" idx="34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16" name="Rectangle 4"/>
          <p:cNvSpPr>
            <a:spLocks noGrp="1"/>
          </p:cNvSpPr>
          <p:nvPr>
            <p:ph type="sldImg"/>
          </p:nvPr>
        </p:nvSpPr>
        <p:spPr>
          <a:xfrm>
            <a:off x="1143000" y="685800"/>
            <a:ext cx="4572000" cy="3429000"/>
          </a:xfrm>
          <a:prstGeom prst="rect">
            <a:avLst/>
          </a:prstGeom>
          <a:noFill/>
          <a:ln w="9525">
            <a:noFill/>
          </a:ln>
        </p:spPr>
      </p:sp>
      <p:sp>
        <p:nvSpPr>
          <p:cNvPr id="12001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82" name="Rectangle 6"/>
          <p:cNvSpPr>
            <a:spLocks noGrp="1"/>
          </p:cNvSpPr>
          <p:nvPr>
            <p:ph type="ftr" sz="quarter" idx="34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83" name="Rectangle 7"/>
          <p:cNvSpPr>
            <a:spLocks noGrp="1"/>
          </p:cNvSpPr>
          <p:nvPr>
            <p:ph type="sldNum" sz="quarter" idx="34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8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85" name="Rectangle 3"/>
          <p:cNvSpPr>
            <a:spLocks noGrp="1"/>
          </p:cNvSpPr>
          <p:nvPr>
            <p:ph type="dt" idx="35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22" name="Rectangle 4"/>
          <p:cNvSpPr>
            <a:spLocks noGrp="1"/>
          </p:cNvSpPr>
          <p:nvPr>
            <p:ph type="sldImg"/>
          </p:nvPr>
        </p:nvSpPr>
        <p:spPr>
          <a:xfrm>
            <a:off x="1143000" y="685800"/>
            <a:ext cx="4572000" cy="3429000"/>
          </a:xfrm>
          <a:prstGeom prst="rect">
            <a:avLst/>
          </a:prstGeom>
          <a:noFill/>
          <a:ln w="9525">
            <a:noFill/>
          </a:ln>
        </p:spPr>
      </p:sp>
      <p:sp>
        <p:nvSpPr>
          <p:cNvPr id="12002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88" name="Rectangle 6"/>
          <p:cNvSpPr>
            <a:spLocks noGrp="1"/>
          </p:cNvSpPr>
          <p:nvPr>
            <p:ph type="ftr" sz="quarter" idx="35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89" name="Rectangle 7"/>
          <p:cNvSpPr>
            <a:spLocks noGrp="1"/>
          </p:cNvSpPr>
          <p:nvPr>
            <p:ph type="sldNum" sz="quarter" idx="35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9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91" name="Rectangle 3"/>
          <p:cNvSpPr>
            <a:spLocks noGrp="1"/>
          </p:cNvSpPr>
          <p:nvPr>
            <p:ph type="dt" idx="36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28" name="Rectangle 4"/>
          <p:cNvSpPr>
            <a:spLocks noGrp="1"/>
          </p:cNvSpPr>
          <p:nvPr>
            <p:ph type="sldImg"/>
          </p:nvPr>
        </p:nvSpPr>
        <p:spPr>
          <a:xfrm>
            <a:off x="1143000" y="685800"/>
            <a:ext cx="4572000" cy="3429000"/>
          </a:xfrm>
          <a:prstGeom prst="rect">
            <a:avLst/>
          </a:prstGeom>
          <a:noFill/>
          <a:ln w="9525">
            <a:noFill/>
          </a:ln>
        </p:spPr>
      </p:sp>
      <p:sp>
        <p:nvSpPr>
          <p:cNvPr id="12002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294" name="Rectangle 6"/>
          <p:cNvSpPr>
            <a:spLocks noGrp="1"/>
          </p:cNvSpPr>
          <p:nvPr>
            <p:ph type="ftr" sz="quarter" idx="36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295" name="Rectangle 7"/>
          <p:cNvSpPr>
            <a:spLocks noGrp="1"/>
          </p:cNvSpPr>
          <p:nvPr>
            <p:ph type="sldNum" sz="quarter" idx="36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29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297" name="Rectangle 3"/>
          <p:cNvSpPr>
            <a:spLocks noGrp="1"/>
          </p:cNvSpPr>
          <p:nvPr>
            <p:ph type="dt" idx="37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34" name="Rectangle 4"/>
          <p:cNvSpPr>
            <a:spLocks noGrp="1"/>
          </p:cNvSpPr>
          <p:nvPr>
            <p:ph type="sldImg"/>
          </p:nvPr>
        </p:nvSpPr>
        <p:spPr>
          <a:xfrm>
            <a:off x="1143000" y="685800"/>
            <a:ext cx="4572000" cy="3429000"/>
          </a:xfrm>
          <a:prstGeom prst="rect">
            <a:avLst/>
          </a:prstGeom>
          <a:noFill/>
          <a:ln w="9525">
            <a:noFill/>
          </a:ln>
        </p:spPr>
      </p:sp>
      <p:sp>
        <p:nvSpPr>
          <p:cNvPr id="12003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00" name="Rectangle 6"/>
          <p:cNvSpPr>
            <a:spLocks noGrp="1"/>
          </p:cNvSpPr>
          <p:nvPr>
            <p:ph type="ftr" sz="quarter" idx="37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01" name="Rectangle 7"/>
          <p:cNvSpPr>
            <a:spLocks noGrp="1"/>
          </p:cNvSpPr>
          <p:nvPr>
            <p:ph type="sldNum" sz="quarter" idx="37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0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03" name="Rectangle 3"/>
          <p:cNvSpPr>
            <a:spLocks noGrp="1"/>
          </p:cNvSpPr>
          <p:nvPr>
            <p:ph type="dt" idx="38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40" name="Rectangle 4"/>
          <p:cNvSpPr>
            <a:spLocks noGrp="1"/>
          </p:cNvSpPr>
          <p:nvPr>
            <p:ph type="sldImg"/>
          </p:nvPr>
        </p:nvSpPr>
        <p:spPr>
          <a:xfrm>
            <a:off x="1143000" y="685800"/>
            <a:ext cx="4572000" cy="3429000"/>
          </a:xfrm>
          <a:prstGeom prst="rect">
            <a:avLst/>
          </a:prstGeom>
          <a:noFill/>
          <a:ln w="9525">
            <a:noFill/>
          </a:ln>
        </p:spPr>
      </p:sp>
      <p:sp>
        <p:nvSpPr>
          <p:cNvPr id="12004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06" name="Rectangle 6"/>
          <p:cNvSpPr>
            <a:spLocks noGrp="1"/>
          </p:cNvSpPr>
          <p:nvPr>
            <p:ph type="ftr" sz="quarter" idx="38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07" name="Rectangle 7"/>
          <p:cNvSpPr>
            <a:spLocks noGrp="1"/>
          </p:cNvSpPr>
          <p:nvPr>
            <p:ph type="sldNum" sz="quarter" idx="38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0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09" name="Rectangle 3"/>
          <p:cNvSpPr>
            <a:spLocks noGrp="1"/>
          </p:cNvSpPr>
          <p:nvPr>
            <p:ph type="dt" idx="39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46" name="Rectangle 4"/>
          <p:cNvSpPr>
            <a:spLocks noGrp="1"/>
          </p:cNvSpPr>
          <p:nvPr>
            <p:ph type="sldImg"/>
          </p:nvPr>
        </p:nvSpPr>
        <p:spPr>
          <a:xfrm>
            <a:off x="1143000" y="685800"/>
            <a:ext cx="4572000" cy="3429000"/>
          </a:xfrm>
          <a:prstGeom prst="rect">
            <a:avLst/>
          </a:prstGeom>
          <a:noFill/>
          <a:ln w="9525">
            <a:noFill/>
          </a:ln>
        </p:spPr>
      </p:sp>
      <p:sp>
        <p:nvSpPr>
          <p:cNvPr id="12004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12" name="Rectangle 6"/>
          <p:cNvSpPr>
            <a:spLocks noGrp="1"/>
          </p:cNvSpPr>
          <p:nvPr>
            <p:ph type="ftr" sz="quarter" idx="39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13" name="Rectangle 7"/>
          <p:cNvSpPr>
            <a:spLocks noGrp="1"/>
          </p:cNvSpPr>
          <p:nvPr>
            <p:ph type="sldNum" sz="quarter" idx="39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1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15" name="Rectangle 3"/>
          <p:cNvSpPr>
            <a:spLocks noGrp="1"/>
          </p:cNvSpPr>
          <p:nvPr>
            <p:ph type="dt" idx="40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52" name="Rectangle 4"/>
          <p:cNvSpPr>
            <a:spLocks noGrp="1"/>
          </p:cNvSpPr>
          <p:nvPr>
            <p:ph type="sldImg"/>
          </p:nvPr>
        </p:nvSpPr>
        <p:spPr>
          <a:xfrm>
            <a:off x="1143000" y="685800"/>
            <a:ext cx="4572000" cy="3429000"/>
          </a:xfrm>
          <a:prstGeom prst="rect">
            <a:avLst/>
          </a:prstGeom>
          <a:noFill/>
          <a:ln w="9525">
            <a:noFill/>
          </a:ln>
        </p:spPr>
      </p:sp>
      <p:sp>
        <p:nvSpPr>
          <p:cNvPr id="12005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18" name="Rectangle 6"/>
          <p:cNvSpPr>
            <a:spLocks noGrp="1"/>
          </p:cNvSpPr>
          <p:nvPr>
            <p:ph type="ftr" sz="quarter" idx="40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19" name="Rectangle 7"/>
          <p:cNvSpPr>
            <a:spLocks noGrp="1"/>
          </p:cNvSpPr>
          <p:nvPr>
            <p:ph type="sldNum" sz="quarter" idx="40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2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21" name="Rectangle 3"/>
          <p:cNvSpPr>
            <a:spLocks noGrp="1"/>
          </p:cNvSpPr>
          <p:nvPr>
            <p:ph type="dt" idx="41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58" name="Rectangle 4"/>
          <p:cNvSpPr>
            <a:spLocks noGrp="1"/>
          </p:cNvSpPr>
          <p:nvPr>
            <p:ph type="sldImg"/>
          </p:nvPr>
        </p:nvSpPr>
        <p:spPr>
          <a:xfrm>
            <a:off x="1143000" y="685800"/>
            <a:ext cx="4572000" cy="3429000"/>
          </a:xfrm>
          <a:prstGeom prst="rect">
            <a:avLst/>
          </a:prstGeom>
          <a:noFill/>
          <a:ln w="9525">
            <a:noFill/>
          </a:ln>
        </p:spPr>
      </p:sp>
      <p:sp>
        <p:nvSpPr>
          <p:cNvPr id="12005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24" name="Rectangle 6"/>
          <p:cNvSpPr>
            <a:spLocks noGrp="1"/>
          </p:cNvSpPr>
          <p:nvPr>
            <p:ph type="ftr" sz="quarter" idx="41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25" name="Rectangle 7"/>
          <p:cNvSpPr>
            <a:spLocks noGrp="1"/>
          </p:cNvSpPr>
          <p:nvPr>
            <p:ph type="sldNum" sz="quarter" idx="41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2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27" name="Rectangle 3"/>
          <p:cNvSpPr>
            <a:spLocks noGrp="1"/>
          </p:cNvSpPr>
          <p:nvPr>
            <p:ph type="dt" idx="42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64" name="Rectangle 4"/>
          <p:cNvSpPr>
            <a:spLocks noGrp="1"/>
          </p:cNvSpPr>
          <p:nvPr>
            <p:ph type="sldImg"/>
          </p:nvPr>
        </p:nvSpPr>
        <p:spPr>
          <a:xfrm>
            <a:off x="1143000" y="685800"/>
            <a:ext cx="4572000" cy="3429000"/>
          </a:xfrm>
          <a:prstGeom prst="rect">
            <a:avLst/>
          </a:prstGeom>
          <a:noFill/>
          <a:ln w="9525">
            <a:noFill/>
          </a:ln>
        </p:spPr>
      </p:sp>
      <p:sp>
        <p:nvSpPr>
          <p:cNvPr id="12006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30" name="Rectangle 6"/>
          <p:cNvSpPr>
            <a:spLocks noGrp="1"/>
          </p:cNvSpPr>
          <p:nvPr>
            <p:ph type="ftr" sz="quarter" idx="42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31" name="Rectangle 7"/>
          <p:cNvSpPr>
            <a:spLocks noGrp="1"/>
          </p:cNvSpPr>
          <p:nvPr>
            <p:ph type="sldNum" sz="quarter" idx="42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3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33" name="Rectangle 3"/>
          <p:cNvSpPr>
            <a:spLocks noGrp="1"/>
          </p:cNvSpPr>
          <p:nvPr>
            <p:ph type="dt" idx="43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70" name="Rectangle 4"/>
          <p:cNvSpPr>
            <a:spLocks noGrp="1"/>
          </p:cNvSpPr>
          <p:nvPr>
            <p:ph type="sldImg"/>
          </p:nvPr>
        </p:nvSpPr>
        <p:spPr>
          <a:xfrm>
            <a:off x="1143000" y="685800"/>
            <a:ext cx="4572000" cy="3429000"/>
          </a:xfrm>
          <a:prstGeom prst="rect">
            <a:avLst/>
          </a:prstGeom>
          <a:noFill/>
          <a:ln w="9525">
            <a:noFill/>
          </a:ln>
        </p:spPr>
      </p:sp>
      <p:sp>
        <p:nvSpPr>
          <p:cNvPr id="12007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36" name="Rectangle 6"/>
          <p:cNvSpPr>
            <a:spLocks noGrp="1"/>
          </p:cNvSpPr>
          <p:nvPr>
            <p:ph type="ftr" sz="quarter" idx="43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37" name="Rectangle 7"/>
          <p:cNvSpPr>
            <a:spLocks noGrp="1"/>
          </p:cNvSpPr>
          <p:nvPr>
            <p:ph type="sldNum" sz="quarter" idx="43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3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39" name="Rectangle 3"/>
          <p:cNvSpPr>
            <a:spLocks noGrp="1"/>
          </p:cNvSpPr>
          <p:nvPr>
            <p:ph type="dt" idx="44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76" name="Rectangle 4"/>
          <p:cNvSpPr>
            <a:spLocks noGrp="1"/>
          </p:cNvSpPr>
          <p:nvPr>
            <p:ph type="sldImg"/>
          </p:nvPr>
        </p:nvSpPr>
        <p:spPr>
          <a:xfrm>
            <a:off x="1143000" y="685800"/>
            <a:ext cx="4572000" cy="3429000"/>
          </a:xfrm>
          <a:prstGeom prst="rect">
            <a:avLst/>
          </a:prstGeom>
          <a:noFill/>
          <a:ln w="9525">
            <a:noFill/>
          </a:ln>
        </p:spPr>
      </p:sp>
      <p:sp>
        <p:nvSpPr>
          <p:cNvPr id="12007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42" name="Rectangle 6"/>
          <p:cNvSpPr>
            <a:spLocks noGrp="1"/>
          </p:cNvSpPr>
          <p:nvPr>
            <p:ph type="ftr" sz="quarter" idx="44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43" name="Rectangle 7"/>
          <p:cNvSpPr>
            <a:spLocks noGrp="1"/>
          </p:cNvSpPr>
          <p:nvPr>
            <p:ph type="sldNum" sz="quarter" idx="44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4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45" name="Rectangle 3"/>
          <p:cNvSpPr>
            <a:spLocks noGrp="1"/>
          </p:cNvSpPr>
          <p:nvPr>
            <p:ph type="dt" idx="45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82" name="Rectangle 4"/>
          <p:cNvSpPr>
            <a:spLocks noGrp="1"/>
          </p:cNvSpPr>
          <p:nvPr>
            <p:ph type="sldImg"/>
          </p:nvPr>
        </p:nvSpPr>
        <p:spPr>
          <a:xfrm>
            <a:off x="1143000" y="685800"/>
            <a:ext cx="4572000" cy="3429000"/>
          </a:xfrm>
          <a:prstGeom prst="rect">
            <a:avLst/>
          </a:prstGeom>
          <a:noFill/>
          <a:ln w="9525">
            <a:noFill/>
          </a:ln>
        </p:spPr>
      </p:sp>
      <p:sp>
        <p:nvSpPr>
          <p:cNvPr id="12008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48" name="Rectangle 6"/>
          <p:cNvSpPr>
            <a:spLocks noGrp="1"/>
          </p:cNvSpPr>
          <p:nvPr>
            <p:ph type="ftr" sz="quarter" idx="45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49" name="Rectangle 7"/>
          <p:cNvSpPr>
            <a:spLocks noGrp="1"/>
          </p:cNvSpPr>
          <p:nvPr>
            <p:ph type="sldNum" sz="quarter" idx="45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5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51" name="Rectangle 3"/>
          <p:cNvSpPr>
            <a:spLocks noGrp="1"/>
          </p:cNvSpPr>
          <p:nvPr>
            <p:ph type="dt" idx="46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88" name="Rectangle 4"/>
          <p:cNvSpPr>
            <a:spLocks noGrp="1"/>
          </p:cNvSpPr>
          <p:nvPr>
            <p:ph type="sldImg"/>
          </p:nvPr>
        </p:nvSpPr>
        <p:spPr>
          <a:xfrm>
            <a:off x="1143000" y="685800"/>
            <a:ext cx="4572000" cy="3429000"/>
          </a:xfrm>
          <a:prstGeom prst="rect">
            <a:avLst/>
          </a:prstGeom>
          <a:noFill/>
          <a:ln w="9525">
            <a:noFill/>
          </a:ln>
        </p:spPr>
      </p:sp>
      <p:sp>
        <p:nvSpPr>
          <p:cNvPr id="12008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54" name="Rectangle 6"/>
          <p:cNvSpPr>
            <a:spLocks noGrp="1"/>
          </p:cNvSpPr>
          <p:nvPr>
            <p:ph type="ftr" sz="quarter" idx="46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55" name="Rectangle 7"/>
          <p:cNvSpPr>
            <a:spLocks noGrp="1"/>
          </p:cNvSpPr>
          <p:nvPr>
            <p:ph type="sldNum" sz="quarter" idx="46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5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57" name="Rectangle 3"/>
          <p:cNvSpPr>
            <a:spLocks noGrp="1"/>
          </p:cNvSpPr>
          <p:nvPr>
            <p:ph type="dt" idx="47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094" name="Rectangle 4"/>
          <p:cNvSpPr>
            <a:spLocks noGrp="1"/>
          </p:cNvSpPr>
          <p:nvPr>
            <p:ph type="sldImg"/>
          </p:nvPr>
        </p:nvSpPr>
        <p:spPr>
          <a:xfrm>
            <a:off x="1143000" y="685800"/>
            <a:ext cx="4572000" cy="3429000"/>
          </a:xfrm>
          <a:prstGeom prst="rect">
            <a:avLst/>
          </a:prstGeom>
          <a:noFill/>
          <a:ln w="9525">
            <a:noFill/>
          </a:ln>
        </p:spPr>
      </p:sp>
      <p:sp>
        <p:nvSpPr>
          <p:cNvPr id="12009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60" name="Rectangle 6"/>
          <p:cNvSpPr>
            <a:spLocks noGrp="1"/>
          </p:cNvSpPr>
          <p:nvPr>
            <p:ph type="ftr" sz="quarter" idx="47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61" name="Rectangle 7"/>
          <p:cNvSpPr>
            <a:spLocks noGrp="1"/>
          </p:cNvSpPr>
          <p:nvPr>
            <p:ph type="sldNum" sz="quarter" idx="47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6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63" name="Rectangle 3"/>
          <p:cNvSpPr>
            <a:spLocks noGrp="1"/>
          </p:cNvSpPr>
          <p:nvPr>
            <p:ph type="dt" idx="48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00" name="Rectangle 4"/>
          <p:cNvSpPr>
            <a:spLocks noGrp="1"/>
          </p:cNvSpPr>
          <p:nvPr>
            <p:ph type="sldImg"/>
          </p:nvPr>
        </p:nvSpPr>
        <p:spPr>
          <a:xfrm>
            <a:off x="1143000" y="685800"/>
            <a:ext cx="4572000" cy="3429000"/>
          </a:xfrm>
          <a:prstGeom prst="rect">
            <a:avLst/>
          </a:prstGeom>
          <a:noFill/>
          <a:ln w="9525">
            <a:noFill/>
          </a:ln>
        </p:spPr>
      </p:sp>
      <p:sp>
        <p:nvSpPr>
          <p:cNvPr id="12010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66" name="Rectangle 6"/>
          <p:cNvSpPr>
            <a:spLocks noGrp="1"/>
          </p:cNvSpPr>
          <p:nvPr>
            <p:ph type="ftr" sz="quarter" idx="48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67" name="Rectangle 7"/>
          <p:cNvSpPr>
            <a:spLocks noGrp="1"/>
          </p:cNvSpPr>
          <p:nvPr>
            <p:ph type="sldNum" sz="quarter" idx="48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6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69" name="Rectangle 3"/>
          <p:cNvSpPr>
            <a:spLocks noGrp="1"/>
          </p:cNvSpPr>
          <p:nvPr>
            <p:ph type="dt" idx="49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06" name="Rectangle 4"/>
          <p:cNvSpPr>
            <a:spLocks noGrp="1"/>
          </p:cNvSpPr>
          <p:nvPr>
            <p:ph type="sldImg"/>
          </p:nvPr>
        </p:nvSpPr>
        <p:spPr>
          <a:xfrm>
            <a:off x="1143000" y="685800"/>
            <a:ext cx="4572000" cy="3429000"/>
          </a:xfrm>
          <a:prstGeom prst="rect">
            <a:avLst/>
          </a:prstGeom>
          <a:noFill/>
          <a:ln w="9525">
            <a:noFill/>
          </a:ln>
        </p:spPr>
      </p:sp>
      <p:sp>
        <p:nvSpPr>
          <p:cNvPr id="12010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72" name="Rectangle 6"/>
          <p:cNvSpPr>
            <a:spLocks noGrp="1"/>
          </p:cNvSpPr>
          <p:nvPr>
            <p:ph type="ftr" sz="quarter" idx="49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73" name="Rectangle 7"/>
          <p:cNvSpPr>
            <a:spLocks noGrp="1"/>
          </p:cNvSpPr>
          <p:nvPr>
            <p:ph type="sldNum" sz="quarter" idx="49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7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75" name="Rectangle 3"/>
          <p:cNvSpPr>
            <a:spLocks noGrp="1"/>
          </p:cNvSpPr>
          <p:nvPr>
            <p:ph type="dt" idx="50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12" name="Rectangle 4"/>
          <p:cNvSpPr>
            <a:spLocks noGrp="1"/>
          </p:cNvSpPr>
          <p:nvPr>
            <p:ph type="sldImg"/>
          </p:nvPr>
        </p:nvSpPr>
        <p:spPr>
          <a:xfrm>
            <a:off x="1143000" y="685800"/>
            <a:ext cx="4572000" cy="3429000"/>
          </a:xfrm>
          <a:prstGeom prst="rect">
            <a:avLst/>
          </a:prstGeom>
          <a:noFill/>
          <a:ln w="9525">
            <a:noFill/>
          </a:ln>
        </p:spPr>
      </p:sp>
      <p:sp>
        <p:nvSpPr>
          <p:cNvPr id="12011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78" name="Rectangle 6"/>
          <p:cNvSpPr>
            <a:spLocks noGrp="1"/>
          </p:cNvSpPr>
          <p:nvPr>
            <p:ph type="ftr" sz="quarter" idx="50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79" name="Rectangle 7"/>
          <p:cNvSpPr>
            <a:spLocks noGrp="1"/>
          </p:cNvSpPr>
          <p:nvPr>
            <p:ph type="sldNum" sz="quarter" idx="50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8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81" name="Rectangle 3"/>
          <p:cNvSpPr>
            <a:spLocks noGrp="1"/>
          </p:cNvSpPr>
          <p:nvPr>
            <p:ph type="dt" idx="51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18" name="Rectangle 4"/>
          <p:cNvSpPr>
            <a:spLocks noGrp="1"/>
          </p:cNvSpPr>
          <p:nvPr>
            <p:ph type="sldImg"/>
          </p:nvPr>
        </p:nvSpPr>
        <p:spPr>
          <a:xfrm>
            <a:off x="1143000" y="685800"/>
            <a:ext cx="4572000" cy="3429000"/>
          </a:xfrm>
          <a:prstGeom prst="rect">
            <a:avLst/>
          </a:prstGeom>
          <a:noFill/>
          <a:ln w="9525">
            <a:noFill/>
          </a:ln>
        </p:spPr>
      </p:sp>
      <p:sp>
        <p:nvSpPr>
          <p:cNvPr id="12011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84" name="Rectangle 6"/>
          <p:cNvSpPr>
            <a:spLocks noGrp="1"/>
          </p:cNvSpPr>
          <p:nvPr>
            <p:ph type="ftr" sz="quarter" idx="51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85" name="Rectangle 7"/>
          <p:cNvSpPr>
            <a:spLocks noGrp="1"/>
          </p:cNvSpPr>
          <p:nvPr>
            <p:ph type="sldNum" sz="quarter" idx="51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8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87" name="Rectangle 3"/>
          <p:cNvSpPr>
            <a:spLocks noGrp="1"/>
          </p:cNvSpPr>
          <p:nvPr>
            <p:ph type="dt" idx="52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24" name="Rectangle 4"/>
          <p:cNvSpPr>
            <a:spLocks noGrp="1"/>
          </p:cNvSpPr>
          <p:nvPr>
            <p:ph type="sldImg"/>
          </p:nvPr>
        </p:nvSpPr>
        <p:spPr>
          <a:xfrm>
            <a:off x="1143000" y="685800"/>
            <a:ext cx="4572000" cy="3429000"/>
          </a:xfrm>
          <a:prstGeom prst="rect">
            <a:avLst/>
          </a:prstGeom>
          <a:noFill/>
          <a:ln w="9525">
            <a:noFill/>
          </a:ln>
        </p:spPr>
      </p:sp>
      <p:sp>
        <p:nvSpPr>
          <p:cNvPr id="12012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90" name="Rectangle 6"/>
          <p:cNvSpPr>
            <a:spLocks noGrp="1"/>
          </p:cNvSpPr>
          <p:nvPr>
            <p:ph type="ftr" sz="quarter" idx="52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91" name="Rectangle 7"/>
          <p:cNvSpPr>
            <a:spLocks noGrp="1"/>
          </p:cNvSpPr>
          <p:nvPr>
            <p:ph type="sldNum" sz="quarter" idx="52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9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93" name="Rectangle 3"/>
          <p:cNvSpPr>
            <a:spLocks noGrp="1"/>
          </p:cNvSpPr>
          <p:nvPr>
            <p:ph type="dt" idx="53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30" name="Rectangle 4"/>
          <p:cNvSpPr>
            <a:spLocks noGrp="1"/>
          </p:cNvSpPr>
          <p:nvPr>
            <p:ph type="sldImg"/>
          </p:nvPr>
        </p:nvSpPr>
        <p:spPr>
          <a:xfrm>
            <a:off x="1143000" y="685800"/>
            <a:ext cx="4572000" cy="3429000"/>
          </a:xfrm>
          <a:prstGeom prst="rect">
            <a:avLst/>
          </a:prstGeom>
          <a:noFill/>
          <a:ln w="9525">
            <a:noFill/>
          </a:ln>
        </p:spPr>
      </p:sp>
      <p:sp>
        <p:nvSpPr>
          <p:cNvPr id="12013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396" name="Rectangle 6"/>
          <p:cNvSpPr>
            <a:spLocks noGrp="1"/>
          </p:cNvSpPr>
          <p:nvPr>
            <p:ph type="ftr" sz="quarter" idx="53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397" name="Rectangle 7"/>
          <p:cNvSpPr>
            <a:spLocks noGrp="1"/>
          </p:cNvSpPr>
          <p:nvPr>
            <p:ph type="sldNum" sz="quarter" idx="53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39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399" name="Rectangle 3"/>
          <p:cNvSpPr>
            <a:spLocks noGrp="1"/>
          </p:cNvSpPr>
          <p:nvPr>
            <p:ph type="dt" idx="54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36" name="Rectangle 4"/>
          <p:cNvSpPr>
            <a:spLocks noGrp="1"/>
          </p:cNvSpPr>
          <p:nvPr>
            <p:ph type="sldImg"/>
          </p:nvPr>
        </p:nvSpPr>
        <p:spPr>
          <a:xfrm>
            <a:off x="1143000" y="685800"/>
            <a:ext cx="4572000" cy="3429000"/>
          </a:xfrm>
          <a:prstGeom prst="rect">
            <a:avLst/>
          </a:prstGeom>
          <a:noFill/>
          <a:ln w="9525">
            <a:noFill/>
          </a:ln>
        </p:spPr>
      </p:sp>
      <p:sp>
        <p:nvSpPr>
          <p:cNvPr id="12013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02" name="Rectangle 6"/>
          <p:cNvSpPr>
            <a:spLocks noGrp="1"/>
          </p:cNvSpPr>
          <p:nvPr>
            <p:ph type="ftr" sz="quarter" idx="54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03" name="Rectangle 7"/>
          <p:cNvSpPr>
            <a:spLocks noGrp="1"/>
          </p:cNvSpPr>
          <p:nvPr>
            <p:ph type="sldNum" sz="quarter" idx="54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0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05" name="Rectangle 3"/>
          <p:cNvSpPr>
            <a:spLocks noGrp="1"/>
          </p:cNvSpPr>
          <p:nvPr>
            <p:ph type="dt" idx="55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42" name="Rectangle 4"/>
          <p:cNvSpPr>
            <a:spLocks noGrp="1"/>
          </p:cNvSpPr>
          <p:nvPr>
            <p:ph type="sldImg"/>
          </p:nvPr>
        </p:nvSpPr>
        <p:spPr>
          <a:xfrm>
            <a:off x="1143000" y="685800"/>
            <a:ext cx="4572000" cy="3429000"/>
          </a:xfrm>
          <a:prstGeom prst="rect">
            <a:avLst/>
          </a:prstGeom>
          <a:noFill/>
          <a:ln w="9525">
            <a:noFill/>
          </a:ln>
        </p:spPr>
      </p:sp>
      <p:sp>
        <p:nvSpPr>
          <p:cNvPr id="12014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08" name="Rectangle 6"/>
          <p:cNvSpPr>
            <a:spLocks noGrp="1"/>
          </p:cNvSpPr>
          <p:nvPr>
            <p:ph type="ftr" sz="quarter" idx="55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09" name="Rectangle 7"/>
          <p:cNvSpPr>
            <a:spLocks noGrp="1"/>
          </p:cNvSpPr>
          <p:nvPr>
            <p:ph type="sldNum" sz="quarter" idx="55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1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11" name="Rectangle 3"/>
          <p:cNvSpPr>
            <a:spLocks noGrp="1"/>
          </p:cNvSpPr>
          <p:nvPr>
            <p:ph type="dt" idx="56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48" name="Rectangle 4"/>
          <p:cNvSpPr>
            <a:spLocks noGrp="1"/>
          </p:cNvSpPr>
          <p:nvPr>
            <p:ph type="sldImg"/>
          </p:nvPr>
        </p:nvSpPr>
        <p:spPr>
          <a:xfrm>
            <a:off x="1143000" y="685800"/>
            <a:ext cx="4572000" cy="3429000"/>
          </a:xfrm>
          <a:prstGeom prst="rect">
            <a:avLst/>
          </a:prstGeom>
          <a:noFill/>
          <a:ln w="9525">
            <a:noFill/>
          </a:ln>
        </p:spPr>
      </p:sp>
      <p:sp>
        <p:nvSpPr>
          <p:cNvPr id="12014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14" name="Rectangle 6"/>
          <p:cNvSpPr>
            <a:spLocks noGrp="1"/>
          </p:cNvSpPr>
          <p:nvPr>
            <p:ph type="ftr" sz="quarter" idx="56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15" name="Rectangle 7"/>
          <p:cNvSpPr>
            <a:spLocks noGrp="1"/>
          </p:cNvSpPr>
          <p:nvPr>
            <p:ph type="sldNum" sz="quarter" idx="56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1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17" name="Rectangle 3"/>
          <p:cNvSpPr>
            <a:spLocks noGrp="1"/>
          </p:cNvSpPr>
          <p:nvPr>
            <p:ph type="dt" idx="57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54" name="Rectangle 4"/>
          <p:cNvSpPr>
            <a:spLocks noGrp="1"/>
          </p:cNvSpPr>
          <p:nvPr>
            <p:ph type="sldImg"/>
          </p:nvPr>
        </p:nvSpPr>
        <p:spPr>
          <a:xfrm>
            <a:off x="1143000" y="685800"/>
            <a:ext cx="4572000" cy="3429000"/>
          </a:xfrm>
          <a:prstGeom prst="rect">
            <a:avLst/>
          </a:prstGeom>
          <a:noFill/>
          <a:ln w="9525">
            <a:noFill/>
          </a:ln>
        </p:spPr>
      </p:sp>
      <p:sp>
        <p:nvSpPr>
          <p:cNvPr id="12015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20" name="Rectangle 6"/>
          <p:cNvSpPr>
            <a:spLocks noGrp="1"/>
          </p:cNvSpPr>
          <p:nvPr>
            <p:ph type="ftr" sz="quarter" idx="57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21" name="Rectangle 7"/>
          <p:cNvSpPr>
            <a:spLocks noGrp="1"/>
          </p:cNvSpPr>
          <p:nvPr>
            <p:ph type="sldNum" sz="quarter" idx="57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2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23" name="Rectangle 3"/>
          <p:cNvSpPr>
            <a:spLocks noGrp="1"/>
          </p:cNvSpPr>
          <p:nvPr>
            <p:ph type="dt" idx="58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60" name="Rectangle 4"/>
          <p:cNvSpPr>
            <a:spLocks noGrp="1"/>
          </p:cNvSpPr>
          <p:nvPr>
            <p:ph type="sldImg"/>
          </p:nvPr>
        </p:nvSpPr>
        <p:spPr>
          <a:xfrm>
            <a:off x="1143000" y="685800"/>
            <a:ext cx="4572000" cy="3429000"/>
          </a:xfrm>
          <a:prstGeom prst="rect">
            <a:avLst/>
          </a:prstGeom>
          <a:noFill/>
          <a:ln w="9525">
            <a:noFill/>
          </a:ln>
        </p:spPr>
      </p:sp>
      <p:sp>
        <p:nvSpPr>
          <p:cNvPr id="12016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26" name="Rectangle 6"/>
          <p:cNvSpPr>
            <a:spLocks noGrp="1"/>
          </p:cNvSpPr>
          <p:nvPr>
            <p:ph type="ftr" sz="quarter" idx="58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27" name="Rectangle 7"/>
          <p:cNvSpPr>
            <a:spLocks noGrp="1"/>
          </p:cNvSpPr>
          <p:nvPr>
            <p:ph type="sldNum" sz="quarter" idx="58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2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29" name="Rectangle 3"/>
          <p:cNvSpPr>
            <a:spLocks noGrp="1"/>
          </p:cNvSpPr>
          <p:nvPr>
            <p:ph type="dt" idx="59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66" name="Rectangle 4"/>
          <p:cNvSpPr>
            <a:spLocks noGrp="1"/>
          </p:cNvSpPr>
          <p:nvPr>
            <p:ph type="sldImg"/>
          </p:nvPr>
        </p:nvSpPr>
        <p:spPr>
          <a:xfrm>
            <a:off x="1143000" y="685800"/>
            <a:ext cx="4572000" cy="3429000"/>
          </a:xfrm>
          <a:prstGeom prst="rect">
            <a:avLst/>
          </a:prstGeom>
          <a:noFill/>
          <a:ln w="9525">
            <a:noFill/>
          </a:ln>
        </p:spPr>
      </p:sp>
      <p:sp>
        <p:nvSpPr>
          <p:cNvPr id="12016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32" name="Rectangle 6"/>
          <p:cNvSpPr>
            <a:spLocks noGrp="1"/>
          </p:cNvSpPr>
          <p:nvPr>
            <p:ph type="ftr" sz="quarter" idx="59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33" name="Rectangle 7"/>
          <p:cNvSpPr>
            <a:spLocks noGrp="1"/>
          </p:cNvSpPr>
          <p:nvPr>
            <p:ph type="sldNum" sz="quarter" idx="59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3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35" name="Rectangle 3"/>
          <p:cNvSpPr>
            <a:spLocks noGrp="1"/>
          </p:cNvSpPr>
          <p:nvPr>
            <p:ph type="dt" idx="60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72" name="Rectangle 4"/>
          <p:cNvSpPr>
            <a:spLocks noGrp="1"/>
          </p:cNvSpPr>
          <p:nvPr>
            <p:ph type="sldImg"/>
          </p:nvPr>
        </p:nvSpPr>
        <p:spPr>
          <a:xfrm>
            <a:off x="1143000" y="685800"/>
            <a:ext cx="4572000" cy="3429000"/>
          </a:xfrm>
          <a:prstGeom prst="rect">
            <a:avLst/>
          </a:prstGeom>
          <a:noFill/>
          <a:ln w="9525">
            <a:noFill/>
          </a:ln>
        </p:spPr>
      </p:sp>
      <p:sp>
        <p:nvSpPr>
          <p:cNvPr id="12017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38" name="Rectangle 6"/>
          <p:cNvSpPr>
            <a:spLocks noGrp="1"/>
          </p:cNvSpPr>
          <p:nvPr>
            <p:ph type="ftr" sz="quarter" idx="60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39" name="Rectangle 7"/>
          <p:cNvSpPr>
            <a:spLocks noGrp="1"/>
          </p:cNvSpPr>
          <p:nvPr>
            <p:ph type="sldNum" sz="quarter" idx="60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4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41" name="Rectangle 3"/>
          <p:cNvSpPr>
            <a:spLocks noGrp="1"/>
          </p:cNvSpPr>
          <p:nvPr>
            <p:ph type="dt" idx="61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78" name="Rectangle 4"/>
          <p:cNvSpPr>
            <a:spLocks noGrp="1"/>
          </p:cNvSpPr>
          <p:nvPr>
            <p:ph type="sldImg"/>
          </p:nvPr>
        </p:nvSpPr>
        <p:spPr>
          <a:xfrm>
            <a:off x="1143000" y="685800"/>
            <a:ext cx="4572000" cy="3429000"/>
          </a:xfrm>
          <a:prstGeom prst="rect">
            <a:avLst/>
          </a:prstGeom>
          <a:noFill/>
          <a:ln w="9525">
            <a:noFill/>
          </a:ln>
        </p:spPr>
      </p:sp>
      <p:sp>
        <p:nvSpPr>
          <p:cNvPr id="12017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44" name="Rectangle 6"/>
          <p:cNvSpPr>
            <a:spLocks noGrp="1"/>
          </p:cNvSpPr>
          <p:nvPr>
            <p:ph type="ftr" sz="quarter" idx="61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45" name="Rectangle 7"/>
          <p:cNvSpPr>
            <a:spLocks noGrp="1"/>
          </p:cNvSpPr>
          <p:nvPr>
            <p:ph type="sldNum" sz="quarter" idx="61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4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47" name="Rectangle 3"/>
          <p:cNvSpPr>
            <a:spLocks noGrp="1"/>
          </p:cNvSpPr>
          <p:nvPr>
            <p:ph type="dt" idx="62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84" name="Rectangle 4"/>
          <p:cNvSpPr>
            <a:spLocks noGrp="1"/>
          </p:cNvSpPr>
          <p:nvPr>
            <p:ph type="sldImg"/>
          </p:nvPr>
        </p:nvSpPr>
        <p:spPr>
          <a:xfrm>
            <a:off x="1143000" y="685800"/>
            <a:ext cx="4572000" cy="3429000"/>
          </a:xfrm>
          <a:prstGeom prst="rect">
            <a:avLst/>
          </a:prstGeom>
          <a:noFill/>
          <a:ln w="9525">
            <a:noFill/>
          </a:ln>
        </p:spPr>
      </p:sp>
      <p:sp>
        <p:nvSpPr>
          <p:cNvPr id="12018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50" name="Rectangle 6"/>
          <p:cNvSpPr>
            <a:spLocks noGrp="1"/>
          </p:cNvSpPr>
          <p:nvPr>
            <p:ph type="ftr" sz="quarter" idx="62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51" name="Rectangle 7"/>
          <p:cNvSpPr>
            <a:spLocks noGrp="1"/>
          </p:cNvSpPr>
          <p:nvPr>
            <p:ph type="sldNum" sz="quarter" idx="62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5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53" name="Rectangle 3"/>
          <p:cNvSpPr>
            <a:spLocks noGrp="1"/>
          </p:cNvSpPr>
          <p:nvPr>
            <p:ph type="dt" idx="63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90" name="Rectangle 4"/>
          <p:cNvSpPr>
            <a:spLocks noGrp="1"/>
          </p:cNvSpPr>
          <p:nvPr>
            <p:ph type="sldImg"/>
          </p:nvPr>
        </p:nvSpPr>
        <p:spPr>
          <a:xfrm>
            <a:off x="1143000" y="685800"/>
            <a:ext cx="4572000" cy="3429000"/>
          </a:xfrm>
          <a:prstGeom prst="rect">
            <a:avLst/>
          </a:prstGeom>
          <a:noFill/>
          <a:ln w="9525">
            <a:noFill/>
          </a:ln>
        </p:spPr>
      </p:sp>
      <p:sp>
        <p:nvSpPr>
          <p:cNvPr id="12019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56" name="Rectangle 6"/>
          <p:cNvSpPr>
            <a:spLocks noGrp="1"/>
          </p:cNvSpPr>
          <p:nvPr>
            <p:ph type="ftr" sz="quarter" idx="63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57" name="Rectangle 7"/>
          <p:cNvSpPr>
            <a:spLocks noGrp="1"/>
          </p:cNvSpPr>
          <p:nvPr>
            <p:ph type="sldNum" sz="quarter" idx="63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5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59" name="Rectangle 3"/>
          <p:cNvSpPr>
            <a:spLocks noGrp="1"/>
          </p:cNvSpPr>
          <p:nvPr>
            <p:ph type="dt" idx="64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196" name="Rectangle 4"/>
          <p:cNvSpPr>
            <a:spLocks noGrp="1"/>
          </p:cNvSpPr>
          <p:nvPr>
            <p:ph type="sldImg"/>
          </p:nvPr>
        </p:nvSpPr>
        <p:spPr>
          <a:xfrm>
            <a:off x="1143000" y="685800"/>
            <a:ext cx="4572000" cy="3429000"/>
          </a:xfrm>
          <a:prstGeom prst="rect">
            <a:avLst/>
          </a:prstGeom>
          <a:noFill/>
          <a:ln w="9525">
            <a:noFill/>
          </a:ln>
        </p:spPr>
      </p:sp>
      <p:sp>
        <p:nvSpPr>
          <p:cNvPr id="12019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62" name="Rectangle 6"/>
          <p:cNvSpPr>
            <a:spLocks noGrp="1"/>
          </p:cNvSpPr>
          <p:nvPr>
            <p:ph type="ftr" sz="quarter" idx="64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63" name="Rectangle 7"/>
          <p:cNvSpPr>
            <a:spLocks noGrp="1"/>
          </p:cNvSpPr>
          <p:nvPr>
            <p:ph type="sldNum" sz="quarter" idx="64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6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65" name="Rectangle 3"/>
          <p:cNvSpPr>
            <a:spLocks noGrp="1"/>
          </p:cNvSpPr>
          <p:nvPr>
            <p:ph type="dt" idx="65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02" name="Rectangle 4"/>
          <p:cNvSpPr>
            <a:spLocks noGrp="1"/>
          </p:cNvSpPr>
          <p:nvPr>
            <p:ph type="sldImg"/>
          </p:nvPr>
        </p:nvSpPr>
        <p:spPr>
          <a:xfrm>
            <a:off x="1143000" y="685800"/>
            <a:ext cx="4572000" cy="3429000"/>
          </a:xfrm>
          <a:prstGeom prst="rect">
            <a:avLst/>
          </a:prstGeom>
          <a:noFill/>
          <a:ln w="9525">
            <a:noFill/>
          </a:ln>
        </p:spPr>
      </p:sp>
      <p:sp>
        <p:nvSpPr>
          <p:cNvPr id="12020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68" name="Rectangle 6"/>
          <p:cNvSpPr>
            <a:spLocks noGrp="1"/>
          </p:cNvSpPr>
          <p:nvPr>
            <p:ph type="ftr" sz="quarter" idx="65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69" name="Rectangle 7"/>
          <p:cNvSpPr>
            <a:spLocks noGrp="1"/>
          </p:cNvSpPr>
          <p:nvPr>
            <p:ph type="sldNum" sz="quarter" idx="65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7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71" name="Rectangle 3"/>
          <p:cNvSpPr>
            <a:spLocks noGrp="1"/>
          </p:cNvSpPr>
          <p:nvPr>
            <p:ph type="dt" idx="66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08" name="Rectangle 4"/>
          <p:cNvSpPr>
            <a:spLocks noGrp="1"/>
          </p:cNvSpPr>
          <p:nvPr>
            <p:ph type="sldImg"/>
          </p:nvPr>
        </p:nvSpPr>
        <p:spPr>
          <a:xfrm>
            <a:off x="1143000" y="685800"/>
            <a:ext cx="4572000" cy="3429000"/>
          </a:xfrm>
          <a:prstGeom prst="rect">
            <a:avLst/>
          </a:prstGeom>
          <a:noFill/>
          <a:ln w="9525">
            <a:noFill/>
          </a:ln>
        </p:spPr>
      </p:sp>
      <p:sp>
        <p:nvSpPr>
          <p:cNvPr id="12020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74" name="Rectangle 6"/>
          <p:cNvSpPr>
            <a:spLocks noGrp="1"/>
          </p:cNvSpPr>
          <p:nvPr>
            <p:ph type="ftr" sz="quarter" idx="66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75" name="Rectangle 7"/>
          <p:cNvSpPr>
            <a:spLocks noGrp="1"/>
          </p:cNvSpPr>
          <p:nvPr>
            <p:ph type="sldNum" sz="quarter" idx="66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7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77" name="Rectangle 3"/>
          <p:cNvSpPr>
            <a:spLocks noGrp="1"/>
          </p:cNvSpPr>
          <p:nvPr>
            <p:ph type="dt" idx="67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14" name="Rectangle 4"/>
          <p:cNvSpPr>
            <a:spLocks noGrp="1"/>
          </p:cNvSpPr>
          <p:nvPr>
            <p:ph type="sldImg"/>
          </p:nvPr>
        </p:nvSpPr>
        <p:spPr>
          <a:xfrm>
            <a:off x="1143000" y="685800"/>
            <a:ext cx="4572000" cy="3429000"/>
          </a:xfrm>
          <a:prstGeom prst="rect">
            <a:avLst/>
          </a:prstGeom>
          <a:noFill/>
          <a:ln w="9525">
            <a:noFill/>
          </a:ln>
        </p:spPr>
      </p:sp>
      <p:sp>
        <p:nvSpPr>
          <p:cNvPr id="12021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80" name="Rectangle 6"/>
          <p:cNvSpPr>
            <a:spLocks noGrp="1"/>
          </p:cNvSpPr>
          <p:nvPr>
            <p:ph type="ftr" sz="quarter" idx="67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81" name="Rectangle 7"/>
          <p:cNvSpPr>
            <a:spLocks noGrp="1"/>
          </p:cNvSpPr>
          <p:nvPr>
            <p:ph type="sldNum" sz="quarter" idx="67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8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83" name="Rectangle 3"/>
          <p:cNvSpPr>
            <a:spLocks noGrp="1"/>
          </p:cNvSpPr>
          <p:nvPr>
            <p:ph type="dt" idx="68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20" name="Rectangle 4"/>
          <p:cNvSpPr>
            <a:spLocks noGrp="1"/>
          </p:cNvSpPr>
          <p:nvPr>
            <p:ph type="sldImg"/>
          </p:nvPr>
        </p:nvSpPr>
        <p:spPr>
          <a:xfrm>
            <a:off x="1143000" y="685800"/>
            <a:ext cx="4572000" cy="3429000"/>
          </a:xfrm>
          <a:prstGeom prst="rect">
            <a:avLst/>
          </a:prstGeom>
          <a:noFill/>
          <a:ln w="9525">
            <a:noFill/>
          </a:ln>
        </p:spPr>
      </p:sp>
      <p:sp>
        <p:nvSpPr>
          <p:cNvPr id="12022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86" name="Rectangle 6"/>
          <p:cNvSpPr>
            <a:spLocks noGrp="1"/>
          </p:cNvSpPr>
          <p:nvPr>
            <p:ph type="ftr" sz="quarter" idx="68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87" name="Rectangle 7"/>
          <p:cNvSpPr>
            <a:spLocks noGrp="1"/>
          </p:cNvSpPr>
          <p:nvPr>
            <p:ph type="sldNum" sz="quarter" idx="68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8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89" name="Rectangle 3"/>
          <p:cNvSpPr>
            <a:spLocks noGrp="1"/>
          </p:cNvSpPr>
          <p:nvPr>
            <p:ph type="dt" idx="69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26" name="Rectangle 4"/>
          <p:cNvSpPr>
            <a:spLocks noGrp="1"/>
          </p:cNvSpPr>
          <p:nvPr>
            <p:ph type="sldImg"/>
          </p:nvPr>
        </p:nvSpPr>
        <p:spPr>
          <a:xfrm>
            <a:off x="1143000" y="685800"/>
            <a:ext cx="4572000" cy="3429000"/>
          </a:xfrm>
          <a:prstGeom prst="rect">
            <a:avLst/>
          </a:prstGeom>
          <a:noFill/>
          <a:ln w="9525">
            <a:noFill/>
          </a:ln>
        </p:spPr>
      </p:sp>
      <p:sp>
        <p:nvSpPr>
          <p:cNvPr id="12022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92" name="Rectangle 6"/>
          <p:cNvSpPr>
            <a:spLocks noGrp="1"/>
          </p:cNvSpPr>
          <p:nvPr>
            <p:ph type="ftr" sz="quarter" idx="69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93" name="Rectangle 7"/>
          <p:cNvSpPr>
            <a:spLocks noGrp="1"/>
          </p:cNvSpPr>
          <p:nvPr>
            <p:ph type="sldNum" sz="quarter" idx="69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49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495" name="Rectangle 3"/>
          <p:cNvSpPr>
            <a:spLocks noGrp="1"/>
          </p:cNvSpPr>
          <p:nvPr>
            <p:ph type="dt" idx="70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32" name="Rectangle 4"/>
          <p:cNvSpPr>
            <a:spLocks noGrp="1"/>
          </p:cNvSpPr>
          <p:nvPr>
            <p:ph type="sldImg"/>
          </p:nvPr>
        </p:nvSpPr>
        <p:spPr>
          <a:xfrm>
            <a:off x="1143000" y="685800"/>
            <a:ext cx="4572000" cy="3429000"/>
          </a:xfrm>
          <a:prstGeom prst="rect">
            <a:avLst/>
          </a:prstGeom>
          <a:noFill/>
          <a:ln w="9525">
            <a:noFill/>
          </a:ln>
        </p:spPr>
      </p:sp>
      <p:sp>
        <p:nvSpPr>
          <p:cNvPr id="12023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498" name="Rectangle 6"/>
          <p:cNvSpPr>
            <a:spLocks noGrp="1"/>
          </p:cNvSpPr>
          <p:nvPr>
            <p:ph type="ftr" sz="quarter" idx="70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499" name="Rectangle 7"/>
          <p:cNvSpPr>
            <a:spLocks noGrp="1"/>
          </p:cNvSpPr>
          <p:nvPr>
            <p:ph type="sldNum" sz="quarter" idx="70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0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01" name="Rectangle 3"/>
          <p:cNvSpPr>
            <a:spLocks noGrp="1"/>
          </p:cNvSpPr>
          <p:nvPr>
            <p:ph type="dt" idx="71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38" name="Rectangle 4"/>
          <p:cNvSpPr>
            <a:spLocks noGrp="1"/>
          </p:cNvSpPr>
          <p:nvPr>
            <p:ph type="sldImg"/>
          </p:nvPr>
        </p:nvSpPr>
        <p:spPr>
          <a:xfrm>
            <a:off x="1143000" y="685800"/>
            <a:ext cx="4572000" cy="3429000"/>
          </a:xfrm>
          <a:prstGeom prst="rect">
            <a:avLst/>
          </a:prstGeom>
          <a:noFill/>
          <a:ln w="9525">
            <a:noFill/>
          </a:ln>
        </p:spPr>
      </p:sp>
      <p:sp>
        <p:nvSpPr>
          <p:cNvPr id="12023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04" name="Rectangle 6"/>
          <p:cNvSpPr>
            <a:spLocks noGrp="1"/>
          </p:cNvSpPr>
          <p:nvPr>
            <p:ph type="ftr" sz="quarter" idx="71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05" name="Rectangle 7"/>
          <p:cNvSpPr>
            <a:spLocks noGrp="1"/>
          </p:cNvSpPr>
          <p:nvPr>
            <p:ph type="sldNum" sz="quarter" idx="71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0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07" name="Rectangle 3"/>
          <p:cNvSpPr>
            <a:spLocks noGrp="1"/>
          </p:cNvSpPr>
          <p:nvPr>
            <p:ph type="dt" idx="72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44" name="Rectangle 4"/>
          <p:cNvSpPr>
            <a:spLocks noGrp="1"/>
          </p:cNvSpPr>
          <p:nvPr>
            <p:ph type="sldImg"/>
          </p:nvPr>
        </p:nvSpPr>
        <p:spPr>
          <a:xfrm>
            <a:off x="1143000" y="685800"/>
            <a:ext cx="4572000" cy="3429000"/>
          </a:xfrm>
          <a:prstGeom prst="rect">
            <a:avLst/>
          </a:prstGeom>
          <a:noFill/>
          <a:ln w="9525">
            <a:noFill/>
          </a:ln>
        </p:spPr>
      </p:sp>
      <p:sp>
        <p:nvSpPr>
          <p:cNvPr id="12024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10" name="Rectangle 6"/>
          <p:cNvSpPr>
            <a:spLocks noGrp="1"/>
          </p:cNvSpPr>
          <p:nvPr>
            <p:ph type="ftr" sz="quarter" idx="72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11" name="Rectangle 7"/>
          <p:cNvSpPr>
            <a:spLocks noGrp="1"/>
          </p:cNvSpPr>
          <p:nvPr>
            <p:ph type="sldNum" sz="quarter" idx="72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1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13" name="Rectangle 3"/>
          <p:cNvSpPr>
            <a:spLocks noGrp="1"/>
          </p:cNvSpPr>
          <p:nvPr>
            <p:ph type="dt" idx="73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50" name="Rectangle 4"/>
          <p:cNvSpPr>
            <a:spLocks noGrp="1"/>
          </p:cNvSpPr>
          <p:nvPr>
            <p:ph type="sldImg"/>
          </p:nvPr>
        </p:nvSpPr>
        <p:spPr>
          <a:xfrm>
            <a:off x="1143000" y="685800"/>
            <a:ext cx="4572000" cy="3429000"/>
          </a:xfrm>
          <a:prstGeom prst="rect">
            <a:avLst/>
          </a:prstGeom>
          <a:noFill/>
          <a:ln w="9525">
            <a:noFill/>
          </a:ln>
        </p:spPr>
      </p:sp>
      <p:sp>
        <p:nvSpPr>
          <p:cNvPr id="12025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16" name="Rectangle 6"/>
          <p:cNvSpPr>
            <a:spLocks noGrp="1"/>
          </p:cNvSpPr>
          <p:nvPr>
            <p:ph type="ftr" sz="quarter" idx="73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17" name="Rectangle 7"/>
          <p:cNvSpPr>
            <a:spLocks noGrp="1"/>
          </p:cNvSpPr>
          <p:nvPr>
            <p:ph type="sldNum" sz="quarter" idx="73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1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19" name="Rectangle 3"/>
          <p:cNvSpPr>
            <a:spLocks noGrp="1"/>
          </p:cNvSpPr>
          <p:nvPr>
            <p:ph type="dt" idx="74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56" name="Rectangle 4"/>
          <p:cNvSpPr>
            <a:spLocks noGrp="1"/>
          </p:cNvSpPr>
          <p:nvPr>
            <p:ph type="sldImg"/>
          </p:nvPr>
        </p:nvSpPr>
        <p:spPr>
          <a:xfrm>
            <a:off x="1143000" y="685800"/>
            <a:ext cx="4572000" cy="3429000"/>
          </a:xfrm>
          <a:prstGeom prst="rect">
            <a:avLst/>
          </a:prstGeom>
          <a:noFill/>
          <a:ln w="9525">
            <a:noFill/>
          </a:ln>
        </p:spPr>
      </p:sp>
      <p:sp>
        <p:nvSpPr>
          <p:cNvPr id="12025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22" name="Rectangle 6"/>
          <p:cNvSpPr>
            <a:spLocks noGrp="1"/>
          </p:cNvSpPr>
          <p:nvPr>
            <p:ph type="ftr" sz="quarter" idx="74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23" name="Rectangle 7"/>
          <p:cNvSpPr>
            <a:spLocks noGrp="1"/>
          </p:cNvSpPr>
          <p:nvPr>
            <p:ph type="sldNum" sz="quarter" idx="74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2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25" name="Rectangle 3"/>
          <p:cNvSpPr>
            <a:spLocks noGrp="1"/>
          </p:cNvSpPr>
          <p:nvPr>
            <p:ph type="dt" idx="75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62" name="Rectangle 4"/>
          <p:cNvSpPr>
            <a:spLocks noGrp="1"/>
          </p:cNvSpPr>
          <p:nvPr>
            <p:ph type="sldImg"/>
          </p:nvPr>
        </p:nvSpPr>
        <p:spPr>
          <a:xfrm>
            <a:off x="1143000" y="685800"/>
            <a:ext cx="4572000" cy="3429000"/>
          </a:xfrm>
          <a:prstGeom prst="rect">
            <a:avLst/>
          </a:prstGeom>
          <a:noFill/>
          <a:ln w="9525">
            <a:noFill/>
          </a:ln>
        </p:spPr>
      </p:sp>
      <p:sp>
        <p:nvSpPr>
          <p:cNvPr id="12026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28" name="Rectangle 6"/>
          <p:cNvSpPr>
            <a:spLocks noGrp="1"/>
          </p:cNvSpPr>
          <p:nvPr>
            <p:ph type="ftr" sz="quarter" idx="75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29" name="Rectangle 7"/>
          <p:cNvSpPr>
            <a:spLocks noGrp="1"/>
          </p:cNvSpPr>
          <p:nvPr>
            <p:ph type="sldNum" sz="quarter" idx="75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3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31" name="Rectangle 3"/>
          <p:cNvSpPr>
            <a:spLocks noGrp="1"/>
          </p:cNvSpPr>
          <p:nvPr>
            <p:ph type="dt" idx="76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68" name="Rectangle 4"/>
          <p:cNvSpPr>
            <a:spLocks noGrp="1"/>
          </p:cNvSpPr>
          <p:nvPr>
            <p:ph type="sldImg"/>
          </p:nvPr>
        </p:nvSpPr>
        <p:spPr>
          <a:xfrm>
            <a:off x="1143000" y="685800"/>
            <a:ext cx="4572000" cy="3429000"/>
          </a:xfrm>
          <a:prstGeom prst="rect">
            <a:avLst/>
          </a:prstGeom>
          <a:noFill/>
          <a:ln w="9525">
            <a:noFill/>
          </a:ln>
        </p:spPr>
      </p:sp>
      <p:sp>
        <p:nvSpPr>
          <p:cNvPr id="12026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34" name="Rectangle 6"/>
          <p:cNvSpPr>
            <a:spLocks noGrp="1"/>
          </p:cNvSpPr>
          <p:nvPr>
            <p:ph type="ftr" sz="quarter" idx="76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35" name="Rectangle 7"/>
          <p:cNvSpPr>
            <a:spLocks noGrp="1"/>
          </p:cNvSpPr>
          <p:nvPr>
            <p:ph type="sldNum" sz="quarter" idx="76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3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37" name="Rectangle 3"/>
          <p:cNvSpPr>
            <a:spLocks noGrp="1"/>
          </p:cNvSpPr>
          <p:nvPr>
            <p:ph type="dt" idx="77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74" name="Rectangle 4"/>
          <p:cNvSpPr>
            <a:spLocks noGrp="1"/>
          </p:cNvSpPr>
          <p:nvPr>
            <p:ph type="sldImg"/>
          </p:nvPr>
        </p:nvSpPr>
        <p:spPr>
          <a:xfrm>
            <a:off x="1143000" y="685800"/>
            <a:ext cx="4572000" cy="3429000"/>
          </a:xfrm>
          <a:prstGeom prst="rect">
            <a:avLst/>
          </a:prstGeom>
          <a:noFill/>
          <a:ln w="9525">
            <a:noFill/>
          </a:ln>
        </p:spPr>
      </p:sp>
      <p:sp>
        <p:nvSpPr>
          <p:cNvPr id="12027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40" name="Rectangle 6"/>
          <p:cNvSpPr>
            <a:spLocks noGrp="1"/>
          </p:cNvSpPr>
          <p:nvPr>
            <p:ph type="ftr" sz="quarter" idx="77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41" name="Rectangle 7"/>
          <p:cNvSpPr>
            <a:spLocks noGrp="1"/>
          </p:cNvSpPr>
          <p:nvPr>
            <p:ph type="sldNum" sz="quarter" idx="77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4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43" name="Rectangle 3"/>
          <p:cNvSpPr>
            <a:spLocks noGrp="1"/>
          </p:cNvSpPr>
          <p:nvPr>
            <p:ph type="dt" idx="78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80" name="Rectangle 4"/>
          <p:cNvSpPr>
            <a:spLocks noGrp="1"/>
          </p:cNvSpPr>
          <p:nvPr>
            <p:ph type="sldImg"/>
          </p:nvPr>
        </p:nvSpPr>
        <p:spPr>
          <a:xfrm>
            <a:off x="1143000" y="685800"/>
            <a:ext cx="4572000" cy="3429000"/>
          </a:xfrm>
          <a:prstGeom prst="rect">
            <a:avLst/>
          </a:prstGeom>
          <a:noFill/>
          <a:ln w="9525">
            <a:noFill/>
          </a:ln>
        </p:spPr>
      </p:sp>
      <p:sp>
        <p:nvSpPr>
          <p:cNvPr id="12028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46" name="Rectangle 6"/>
          <p:cNvSpPr>
            <a:spLocks noGrp="1"/>
          </p:cNvSpPr>
          <p:nvPr>
            <p:ph type="ftr" sz="quarter" idx="78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47" name="Rectangle 7"/>
          <p:cNvSpPr>
            <a:spLocks noGrp="1"/>
          </p:cNvSpPr>
          <p:nvPr>
            <p:ph type="sldNum" sz="quarter" idx="78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4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49" name="Rectangle 3"/>
          <p:cNvSpPr>
            <a:spLocks noGrp="1"/>
          </p:cNvSpPr>
          <p:nvPr>
            <p:ph type="dt" idx="79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86" name="Rectangle 4"/>
          <p:cNvSpPr>
            <a:spLocks noGrp="1"/>
          </p:cNvSpPr>
          <p:nvPr>
            <p:ph type="sldImg"/>
          </p:nvPr>
        </p:nvSpPr>
        <p:spPr>
          <a:xfrm>
            <a:off x="1143000" y="685800"/>
            <a:ext cx="4572000" cy="3429000"/>
          </a:xfrm>
          <a:prstGeom prst="rect">
            <a:avLst/>
          </a:prstGeom>
          <a:noFill/>
          <a:ln w="9525">
            <a:noFill/>
          </a:ln>
        </p:spPr>
      </p:sp>
      <p:sp>
        <p:nvSpPr>
          <p:cNvPr id="12028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52" name="Rectangle 6"/>
          <p:cNvSpPr>
            <a:spLocks noGrp="1"/>
          </p:cNvSpPr>
          <p:nvPr>
            <p:ph type="ftr" sz="quarter" idx="79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53" name="Rectangle 7"/>
          <p:cNvSpPr>
            <a:spLocks noGrp="1"/>
          </p:cNvSpPr>
          <p:nvPr>
            <p:ph type="sldNum" sz="quarter" idx="79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5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55" name="Rectangle 3"/>
          <p:cNvSpPr>
            <a:spLocks noGrp="1"/>
          </p:cNvSpPr>
          <p:nvPr>
            <p:ph type="dt" idx="80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92" name="Rectangle 4"/>
          <p:cNvSpPr>
            <a:spLocks noGrp="1"/>
          </p:cNvSpPr>
          <p:nvPr>
            <p:ph type="sldImg"/>
          </p:nvPr>
        </p:nvSpPr>
        <p:spPr>
          <a:xfrm>
            <a:off x="1143000" y="685800"/>
            <a:ext cx="4572000" cy="3429000"/>
          </a:xfrm>
          <a:prstGeom prst="rect">
            <a:avLst/>
          </a:prstGeom>
          <a:noFill/>
          <a:ln w="9525">
            <a:noFill/>
          </a:ln>
        </p:spPr>
      </p:sp>
      <p:sp>
        <p:nvSpPr>
          <p:cNvPr id="12029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58" name="Rectangle 6"/>
          <p:cNvSpPr>
            <a:spLocks noGrp="1"/>
          </p:cNvSpPr>
          <p:nvPr>
            <p:ph type="ftr" sz="quarter" idx="80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59" name="Rectangle 7"/>
          <p:cNvSpPr>
            <a:spLocks noGrp="1"/>
          </p:cNvSpPr>
          <p:nvPr>
            <p:ph type="sldNum" sz="quarter" idx="80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6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61" name="Rectangle 3"/>
          <p:cNvSpPr>
            <a:spLocks noGrp="1"/>
          </p:cNvSpPr>
          <p:nvPr>
            <p:ph type="dt" idx="81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298" name="Rectangle 4"/>
          <p:cNvSpPr>
            <a:spLocks noGrp="1"/>
          </p:cNvSpPr>
          <p:nvPr>
            <p:ph type="sldImg"/>
          </p:nvPr>
        </p:nvSpPr>
        <p:spPr>
          <a:xfrm>
            <a:off x="1143000" y="685800"/>
            <a:ext cx="4572000" cy="3429000"/>
          </a:xfrm>
          <a:prstGeom prst="rect">
            <a:avLst/>
          </a:prstGeom>
          <a:noFill/>
          <a:ln w="9525">
            <a:noFill/>
          </a:ln>
        </p:spPr>
      </p:sp>
      <p:sp>
        <p:nvSpPr>
          <p:cNvPr id="12029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64" name="Rectangle 6"/>
          <p:cNvSpPr>
            <a:spLocks noGrp="1"/>
          </p:cNvSpPr>
          <p:nvPr>
            <p:ph type="ftr" sz="quarter" idx="81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65" name="Rectangle 7"/>
          <p:cNvSpPr>
            <a:spLocks noGrp="1"/>
          </p:cNvSpPr>
          <p:nvPr>
            <p:ph type="sldNum" sz="quarter" idx="81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6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67" name="Rectangle 3"/>
          <p:cNvSpPr>
            <a:spLocks noGrp="1"/>
          </p:cNvSpPr>
          <p:nvPr>
            <p:ph type="dt" idx="82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04" name="Rectangle 4"/>
          <p:cNvSpPr>
            <a:spLocks noGrp="1"/>
          </p:cNvSpPr>
          <p:nvPr>
            <p:ph type="sldImg"/>
          </p:nvPr>
        </p:nvSpPr>
        <p:spPr>
          <a:xfrm>
            <a:off x="1143000" y="685800"/>
            <a:ext cx="4572000" cy="3429000"/>
          </a:xfrm>
          <a:prstGeom prst="rect">
            <a:avLst/>
          </a:prstGeom>
          <a:noFill/>
          <a:ln w="9525">
            <a:noFill/>
          </a:ln>
        </p:spPr>
      </p:sp>
      <p:sp>
        <p:nvSpPr>
          <p:cNvPr id="12030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70" name="Rectangle 6"/>
          <p:cNvSpPr>
            <a:spLocks noGrp="1"/>
          </p:cNvSpPr>
          <p:nvPr>
            <p:ph type="ftr" sz="quarter" idx="82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71" name="Rectangle 7"/>
          <p:cNvSpPr>
            <a:spLocks noGrp="1"/>
          </p:cNvSpPr>
          <p:nvPr>
            <p:ph type="sldNum" sz="quarter" idx="82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7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73" name="Rectangle 3"/>
          <p:cNvSpPr>
            <a:spLocks noGrp="1"/>
          </p:cNvSpPr>
          <p:nvPr>
            <p:ph type="dt" idx="83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10" name="Rectangle 4"/>
          <p:cNvSpPr>
            <a:spLocks noGrp="1"/>
          </p:cNvSpPr>
          <p:nvPr>
            <p:ph type="sldImg"/>
          </p:nvPr>
        </p:nvSpPr>
        <p:spPr>
          <a:xfrm>
            <a:off x="1143000" y="685800"/>
            <a:ext cx="4572000" cy="3429000"/>
          </a:xfrm>
          <a:prstGeom prst="rect">
            <a:avLst/>
          </a:prstGeom>
          <a:noFill/>
          <a:ln w="9525">
            <a:noFill/>
          </a:ln>
        </p:spPr>
      </p:sp>
      <p:sp>
        <p:nvSpPr>
          <p:cNvPr id="12031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76" name="Rectangle 6"/>
          <p:cNvSpPr>
            <a:spLocks noGrp="1"/>
          </p:cNvSpPr>
          <p:nvPr>
            <p:ph type="ftr" sz="quarter" idx="83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77" name="Rectangle 7"/>
          <p:cNvSpPr>
            <a:spLocks noGrp="1"/>
          </p:cNvSpPr>
          <p:nvPr>
            <p:ph type="sldNum" sz="quarter" idx="83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7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79" name="Rectangle 3"/>
          <p:cNvSpPr>
            <a:spLocks noGrp="1"/>
          </p:cNvSpPr>
          <p:nvPr>
            <p:ph type="dt" idx="84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16" name="Rectangle 4"/>
          <p:cNvSpPr>
            <a:spLocks noGrp="1"/>
          </p:cNvSpPr>
          <p:nvPr>
            <p:ph type="sldImg"/>
          </p:nvPr>
        </p:nvSpPr>
        <p:spPr>
          <a:xfrm>
            <a:off x="1143000" y="685800"/>
            <a:ext cx="4572000" cy="3429000"/>
          </a:xfrm>
          <a:prstGeom prst="rect">
            <a:avLst/>
          </a:prstGeom>
          <a:noFill/>
          <a:ln w="9525">
            <a:noFill/>
          </a:ln>
        </p:spPr>
      </p:sp>
      <p:sp>
        <p:nvSpPr>
          <p:cNvPr id="12031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82" name="Rectangle 6"/>
          <p:cNvSpPr>
            <a:spLocks noGrp="1"/>
          </p:cNvSpPr>
          <p:nvPr>
            <p:ph type="ftr" sz="quarter" idx="84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83" name="Rectangle 7"/>
          <p:cNvSpPr>
            <a:spLocks noGrp="1"/>
          </p:cNvSpPr>
          <p:nvPr>
            <p:ph type="sldNum" sz="quarter" idx="84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8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85" name="Rectangle 3"/>
          <p:cNvSpPr>
            <a:spLocks noGrp="1"/>
          </p:cNvSpPr>
          <p:nvPr>
            <p:ph type="dt" idx="85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22" name="Rectangle 4"/>
          <p:cNvSpPr>
            <a:spLocks noGrp="1"/>
          </p:cNvSpPr>
          <p:nvPr>
            <p:ph type="sldImg"/>
          </p:nvPr>
        </p:nvSpPr>
        <p:spPr>
          <a:xfrm>
            <a:off x="1143000" y="685800"/>
            <a:ext cx="4572000" cy="3429000"/>
          </a:xfrm>
          <a:prstGeom prst="rect">
            <a:avLst/>
          </a:prstGeom>
          <a:noFill/>
          <a:ln w="9525">
            <a:noFill/>
          </a:ln>
        </p:spPr>
      </p:sp>
      <p:sp>
        <p:nvSpPr>
          <p:cNvPr id="12032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88" name="Rectangle 6"/>
          <p:cNvSpPr>
            <a:spLocks noGrp="1"/>
          </p:cNvSpPr>
          <p:nvPr>
            <p:ph type="ftr" sz="quarter" idx="85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89" name="Rectangle 7"/>
          <p:cNvSpPr>
            <a:spLocks noGrp="1"/>
          </p:cNvSpPr>
          <p:nvPr>
            <p:ph type="sldNum" sz="quarter" idx="85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9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91" name="Rectangle 3"/>
          <p:cNvSpPr>
            <a:spLocks noGrp="1"/>
          </p:cNvSpPr>
          <p:nvPr>
            <p:ph type="dt" idx="86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28" name="Rectangle 4"/>
          <p:cNvSpPr>
            <a:spLocks noGrp="1"/>
          </p:cNvSpPr>
          <p:nvPr>
            <p:ph type="sldImg"/>
          </p:nvPr>
        </p:nvSpPr>
        <p:spPr>
          <a:xfrm>
            <a:off x="1143000" y="685800"/>
            <a:ext cx="4572000" cy="3429000"/>
          </a:xfrm>
          <a:prstGeom prst="rect">
            <a:avLst/>
          </a:prstGeom>
          <a:noFill/>
          <a:ln w="9525">
            <a:noFill/>
          </a:ln>
        </p:spPr>
      </p:sp>
      <p:sp>
        <p:nvSpPr>
          <p:cNvPr id="12032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594" name="Rectangle 6"/>
          <p:cNvSpPr>
            <a:spLocks noGrp="1"/>
          </p:cNvSpPr>
          <p:nvPr>
            <p:ph type="ftr" sz="quarter" idx="86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595" name="Rectangle 7"/>
          <p:cNvSpPr>
            <a:spLocks noGrp="1"/>
          </p:cNvSpPr>
          <p:nvPr>
            <p:ph type="sldNum" sz="quarter" idx="86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59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597" name="Rectangle 3"/>
          <p:cNvSpPr>
            <a:spLocks noGrp="1"/>
          </p:cNvSpPr>
          <p:nvPr>
            <p:ph type="dt" idx="87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34" name="Rectangle 4"/>
          <p:cNvSpPr>
            <a:spLocks noGrp="1"/>
          </p:cNvSpPr>
          <p:nvPr>
            <p:ph type="sldImg"/>
          </p:nvPr>
        </p:nvSpPr>
        <p:spPr>
          <a:xfrm>
            <a:off x="1143000" y="685800"/>
            <a:ext cx="4572000" cy="3429000"/>
          </a:xfrm>
          <a:prstGeom prst="rect">
            <a:avLst/>
          </a:prstGeom>
          <a:noFill/>
          <a:ln w="9525">
            <a:noFill/>
          </a:ln>
        </p:spPr>
      </p:sp>
      <p:sp>
        <p:nvSpPr>
          <p:cNvPr id="12033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600" name="Rectangle 6"/>
          <p:cNvSpPr>
            <a:spLocks noGrp="1"/>
          </p:cNvSpPr>
          <p:nvPr>
            <p:ph type="ftr" sz="quarter" idx="87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601" name="Rectangle 7"/>
          <p:cNvSpPr>
            <a:spLocks noGrp="1"/>
          </p:cNvSpPr>
          <p:nvPr>
            <p:ph type="sldNum" sz="quarter" idx="87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60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603" name="Rectangle 3"/>
          <p:cNvSpPr>
            <a:spLocks noGrp="1"/>
          </p:cNvSpPr>
          <p:nvPr>
            <p:ph type="dt" idx="88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40" name="Rectangle 4"/>
          <p:cNvSpPr>
            <a:spLocks noGrp="1"/>
          </p:cNvSpPr>
          <p:nvPr>
            <p:ph type="sldImg"/>
          </p:nvPr>
        </p:nvSpPr>
        <p:spPr>
          <a:xfrm>
            <a:off x="1143000" y="685800"/>
            <a:ext cx="4572000" cy="3429000"/>
          </a:xfrm>
          <a:prstGeom prst="rect">
            <a:avLst/>
          </a:prstGeom>
          <a:noFill/>
          <a:ln w="9525">
            <a:noFill/>
          </a:ln>
        </p:spPr>
      </p:sp>
      <p:sp>
        <p:nvSpPr>
          <p:cNvPr id="12034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606" name="Rectangle 6"/>
          <p:cNvSpPr>
            <a:spLocks noGrp="1"/>
          </p:cNvSpPr>
          <p:nvPr>
            <p:ph type="ftr" sz="quarter" idx="88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607" name="Rectangle 7"/>
          <p:cNvSpPr>
            <a:spLocks noGrp="1"/>
          </p:cNvSpPr>
          <p:nvPr>
            <p:ph type="sldNum" sz="quarter" idx="88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60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609" name="Rectangle 3"/>
          <p:cNvSpPr>
            <a:spLocks noGrp="1"/>
          </p:cNvSpPr>
          <p:nvPr>
            <p:ph type="dt" idx="89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46" name="Rectangle 4"/>
          <p:cNvSpPr>
            <a:spLocks noGrp="1"/>
          </p:cNvSpPr>
          <p:nvPr>
            <p:ph type="sldImg"/>
          </p:nvPr>
        </p:nvSpPr>
        <p:spPr>
          <a:xfrm>
            <a:off x="1143000" y="685800"/>
            <a:ext cx="4572000" cy="3429000"/>
          </a:xfrm>
          <a:prstGeom prst="rect">
            <a:avLst/>
          </a:prstGeom>
          <a:noFill/>
          <a:ln w="9525">
            <a:noFill/>
          </a:ln>
        </p:spPr>
      </p:sp>
      <p:sp>
        <p:nvSpPr>
          <p:cNvPr id="12034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612" name="Rectangle 6"/>
          <p:cNvSpPr>
            <a:spLocks noGrp="1"/>
          </p:cNvSpPr>
          <p:nvPr>
            <p:ph type="ftr" sz="quarter" idx="89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613" name="Rectangle 7"/>
          <p:cNvSpPr>
            <a:spLocks noGrp="1"/>
          </p:cNvSpPr>
          <p:nvPr>
            <p:ph type="sldNum" sz="quarter" idx="89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61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615" name="Rectangle 3"/>
          <p:cNvSpPr>
            <a:spLocks noGrp="1"/>
          </p:cNvSpPr>
          <p:nvPr>
            <p:ph type="dt" idx="90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52" name="Rectangle 4"/>
          <p:cNvSpPr>
            <a:spLocks noGrp="1"/>
          </p:cNvSpPr>
          <p:nvPr>
            <p:ph type="sldImg"/>
          </p:nvPr>
        </p:nvSpPr>
        <p:spPr>
          <a:xfrm>
            <a:off x="1143000" y="685800"/>
            <a:ext cx="4572000" cy="3429000"/>
          </a:xfrm>
          <a:prstGeom prst="rect">
            <a:avLst/>
          </a:prstGeom>
          <a:noFill/>
          <a:ln w="9525">
            <a:noFill/>
          </a:ln>
        </p:spPr>
      </p:sp>
      <p:sp>
        <p:nvSpPr>
          <p:cNvPr id="12035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618" name="Rectangle 6"/>
          <p:cNvSpPr>
            <a:spLocks noGrp="1"/>
          </p:cNvSpPr>
          <p:nvPr>
            <p:ph type="ftr" sz="quarter" idx="90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619" name="Rectangle 7"/>
          <p:cNvSpPr>
            <a:spLocks noGrp="1"/>
          </p:cNvSpPr>
          <p:nvPr>
            <p:ph type="sldNum" sz="quarter" idx="90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62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621" name="Rectangle 3"/>
          <p:cNvSpPr>
            <a:spLocks noGrp="1"/>
          </p:cNvSpPr>
          <p:nvPr>
            <p:ph type="dt" idx="91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58" name="Rectangle 4"/>
          <p:cNvSpPr>
            <a:spLocks noGrp="1"/>
          </p:cNvSpPr>
          <p:nvPr>
            <p:ph type="sldImg"/>
          </p:nvPr>
        </p:nvSpPr>
        <p:spPr>
          <a:xfrm>
            <a:off x="1143000" y="685800"/>
            <a:ext cx="4572000" cy="3429000"/>
          </a:xfrm>
          <a:prstGeom prst="rect">
            <a:avLst/>
          </a:prstGeom>
          <a:noFill/>
          <a:ln w="9525">
            <a:noFill/>
          </a:ln>
        </p:spPr>
      </p:sp>
      <p:sp>
        <p:nvSpPr>
          <p:cNvPr id="12035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624" name="Rectangle 6"/>
          <p:cNvSpPr>
            <a:spLocks noGrp="1"/>
          </p:cNvSpPr>
          <p:nvPr>
            <p:ph type="ftr" sz="quarter" idx="91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625" name="Rectangle 7"/>
          <p:cNvSpPr>
            <a:spLocks noGrp="1"/>
          </p:cNvSpPr>
          <p:nvPr>
            <p:ph type="sldNum" sz="quarter" idx="91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626"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627" name="Rectangle 3"/>
          <p:cNvSpPr>
            <a:spLocks noGrp="1"/>
          </p:cNvSpPr>
          <p:nvPr>
            <p:ph type="dt" idx="92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64" name="Rectangle 4"/>
          <p:cNvSpPr>
            <a:spLocks noGrp="1"/>
          </p:cNvSpPr>
          <p:nvPr>
            <p:ph type="sldImg"/>
          </p:nvPr>
        </p:nvSpPr>
        <p:spPr>
          <a:xfrm>
            <a:off x="1143000" y="685800"/>
            <a:ext cx="4572000" cy="3429000"/>
          </a:xfrm>
          <a:prstGeom prst="rect">
            <a:avLst/>
          </a:prstGeom>
          <a:noFill/>
          <a:ln w="9525">
            <a:noFill/>
          </a:ln>
        </p:spPr>
      </p:sp>
      <p:sp>
        <p:nvSpPr>
          <p:cNvPr id="120365"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630" name="Rectangle 6"/>
          <p:cNvSpPr>
            <a:spLocks noGrp="1"/>
          </p:cNvSpPr>
          <p:nvPr>
            <p:ph type="ftr" sz="quarter" idx="92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631" name="Rectangle 7"/>
          <p:cNvSpPr>
            <a:spLocks noGrp="1"/>
          </p:cNvSpPr>
          <p:nvPr>
            <p:ph type="sldNum" sz="quarter" idx="92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632"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633" name="Rectangle 3"/>
          <p:cNvSpPr>
            <a:spLocks noGrp="1"/>
          </p:cNvSpPr>
          <p:nvPr>
            <p:ph type="dt" idx="93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70" name="Rectangle 4"/>
          <p:cNvSpPr>
            <a:spLocks noGrp="1"/>
          </p:cNvSpPr>
          <p:nvPr>
            <p:ph type="sldImg"/>
          </p:nvPr>
        </p:nvSpPr>
        <p:spPr>
          <a:xfrm>
            <a:off x="1143000" y="685800"/>
            <a:ext cx="4572000" cy="3429000"/>
          </a:xfrm>
          <a:prstGeom prst="rect">
            <a:avLst/>
          </a:prstGeom>
          <a:noFill/>
          <a:ln w="9525">
            <a:noFill/>
          </a:ln>
        </p:spPr>
      </p:sp>
      <p:sp>
        <p:nvSpPr>
          <p:cNvPr id="120371"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636" name="Rectangle 6"/>
          <p:cNvSpPr>
            <a:spLocks noGrp="1"/>
          </p:cNvSpPr>
          <p:nvPr>
            <p:ph type="ftr" sz="quarter" idx="93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637" name="Rectangle 7"/>
          <p:cNvSpPr>
            <a:spLocks noGrp="1"/>
          </p:cNvSpPr>
          <p:nvPr>
            <p:ph type="sldNum" sz="quarter" idx="93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638"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639" name="Rectangle 3"/>
          <p:cNvSpPr>
            <a:spLocks noGrp="1"/>
          </p:cNvSpPr>
          <p:nvPr>
            <p:ph type="dt" idx="94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76" name="Rectangle 4"/>
          <p:cNvSpPr>
            <a:spLocks noGrp="1"/>
          </p:cNvSpPr>
          <p:nvPr>
            <p:ph type="sldImg"/>
          </p:nvPr>
        </p:nvSpPr>
        <p:spPr>
          <a:xfrm>
            <a:off x="1143000" y="685800"/>
            <a:ext cx="4572000" cy="3429000"/>
          </a:xfrm>
          <a:prstGeom prst="rect">
            <a:avLst/>
          </a:prstGeom>
          <a:noFill/>
          <a:ln w="9525">
            <a:noFill/>
          </a:ln>
        </p:spPr>
      </p:sp>
      <p:sp>
        <p:nvSpPr>
          <p:cNvPr id="120377"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642" name="Rectangle 6"/>
          <p:cNvSpPr>
            <a:spLocks noGrp="1"/>
          </p:cNvSpPr>
          <p:nvPr>
            <p:ph type="ftr" sz="quarter" idx="94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643" name="Rectangle 7"/>
          <p:cNvSpPr>
            <a:spLocks noGrp="1"/>
          </p:cNvSpPr>
          <p:nvPr>
            <p:ph type="sldNum" sz="quarter" idx="94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644"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645" name="Rectangle 3"/>
          <p:cNvSpPr>
            <a:spLocks noGrp="1"/>
          </p:cNvSpPr>
          <p:nvPr>
            <p:ph type="dt" idx="95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82" name="Rectangle 4"/>
          <p:cNvSpPr>
            <a:spLocks noGrp="1"/>
          </p:cNvSpPr>
          <p:nvPr>
            <p:ph type="sldImg"/>
          </p:nvPr>
        </p:nvSpPr>
        <p:spPr>
          <a:xfrm>
            <a:off x="1143000" y="685800"/>
            <a:ext cx="4572000" cy="3429000"/>
          </a:xfrm>
          <a:prstGeom prst="rect">
            <a:avLst/>
          </a:prstGeom>
          <a:noFill/>
          <a:ln w="9525">
            <a:noFill/>
          </a:ln>
        </p:spPr>
      </p:sp>
      <p:sp>
        <p:nvSpPr>
          <p:cNvPr id="120383"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648" name="Rectangle 6"/>
          <p:cNvSpPr>
            <a:spLocks noGrp="1"/>
          </p:cNvSpPr>
          <p:nvPr>
            <p:ph type="ftr" sz="quarter" idx="95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649" name="Rectangle 7"/>
          <p:cNvSpPr>
            <a:spLocks noGrp="1"/>
          </p:cNvSpPr>
          <p:nvPr>
            <p:ph type="sldNum" sz="quarter" idx="95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
        <p:nvSpPr>
          <p:cNvPr id="3650" name="Rectangle 2"/>
          <p:cNvSpPr>
            <a:spLocks noGrp="1"/>
          </p:cNvSpPr>
          <p:nvPr>
            <p:ph type="hdr" sz="quarter"/>
          </p:nvPr>
        </p:nvSpPr>
        <p:spPr>
          <a:xfrm>
            <a:off x="0" y="0"/>
            <a:ext cx="2971800" cy="457200"/>
          </a:xfrm>
          <a:prstGeom prst="rect">
            <a:avLst/>
          </a:prstGeom>
          <a:noFill/>
          <a:ln w="9525">
            <a:noFill/>
          </a:ln>
        </p:spPr>
        <p:txBody>
          <a:bodyPr/>
          <a:p>
            <a:pPr lvl="0" eaLnBrk="1" fontAlgn="base" hangingPunct="1"/>
            <a:endParaRPr lang="zh-CN" altLang="en-US" sz="1200" strike="noStrike" noProof="1" dirty="0"/>
          </a:p>
        </p:txBody>
      </p:sp>
      <p:sp>
        <p:nvSpPr>
          <p:cNvPr id="3651" name="Rectangle 3"/>
          <p:cNvSpPr>
            <a:spLocks noGrp="1"/>
          </p:cNvSpPr>
          <p:nvPr>
            <p:ph type="dt" idx="961"/>
          </p:nvPr>
        </p:nvSpPr>
        <p:spPr>
          <a:xfrm>
            <a:off x="3884613" y="0"/>
            <a:ext cx="2971800" cy="457200"/>
          </a:xfrm>
          <a:prstGeom prst="rect">
            <a:avLst/>
          </a:prstGeom>
          <a:noFill/>
          <a:ln w="9525">
            <a:noFill/>
          </a:ln>
        </p:spPr>
        <p:txBody>
          <a:bodyPr/>
          <a:p>
            <a:pPr lvl="0" algn="r" eaLnBrk="1" fontAlgn="base" hangingPunct="1"/>
            <a:endParaRPr lang="zh-CN" altLang="en-US" sz="1200" strike="noStrike" noProof="1" dirty="0"/>
          </a:p>
        </p:txBody>
      </p:sp>
      <p:sp>
        <p:nvSpPr>
          <p:cNvPr id="120388" name="Rectangle 4"/>
          <p:cNvSpPr>
            <a:spLocks noGrp="1"/>
          </p:cNvSpPr>
          <p:nvPr>
            <p:ph type="sldImg"/>
          </p:nvPr>
        </p:nvSpPr>
        <p:spPr>
          <a:xfrm>
            <a:off x="1143000" y="685800"/>
            <a:ext cx="4572000" cy="3429000"/>
          </a:xfrm>
          <a:prstGeom prst="rect">
            <a:avLst/>
          </a:prstGeom>
          <a:noFill/>
          <a:ln w="9525">
            <a:noFill/>
          </a:ln>
        </p:spPr>
      </p:sp>
      <p:sp>
        <p:nvSpPr>
          <p:cNvPr id="120389" name="Rectangle 5"/>
          <p:cNvSpPr>
            <a:spLocks noGrp="1"/>
          </p:cNvSpPr>
          <p:nvPr>
            <p:ph type="body" sz="quarter"/>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654" name="Rectangle 6"/>
          <p:cNvSpPr>
            <a:spLocks noGrp="1"/>
          </p:cNvSpPr>
          <p:nvPr>
            <p:ph type="ftr" sz="quarter" idx="964"/>
          </p:nvPr>
        </p:nvSpPr>
        <p:spPr>
          <a:xfrm>
            <a:off x="0" y="8685213"/>
            <a:ext cx="2971800" cy="457200"/>
          </a:xfrm>
          <a:prstGeom prst="rect">
            <a:avLst/>
          </a:prstGeom>
          <a:noFill/>
          <a:ln w="9525">
            <a:noFill/>
          </a:ln>
        </p:spPr>
        <p:txBody>
          <a:bodyPr anchor="b"/>
          <a:p>
            <a:pPr lvl="0" eaLnBrk="1" fontAlgn="base" hangingPunct="1"/>
            <a:endParaRPr lang="en-US" altLang="x-none" sz="1200" strike="noStrike" noProof="1" dirty="0"/>
          </a:p>
        </p:txBody>
      </p:sp>
      <p:sp>
        <p:nvSpPr>
          <p:cNvPr id="3655" name="Rectangle 7"/>
          <p:cNvSpPr>
            <a:spLocks noGrp="1"/>
          </p:cNvSpPr>
          <p:nvPr>
            <p:ph type="sldNum" sz="quarter" idx="965"/>
          </p:nvPr>
        </p:nvSpPr>
        <p:spPr>
          <a:xfrm>
            <a:off x="3884613" y="8685213"/>
            <a:ext cx="2971800" cy="457200"/>
          </a:xfrm>
          <a:prstGeom prst="rect">
            <a:avLst/>
          </a:prstGeom>
          <a:noFill/>
          <a:ln w="9525">
            <a:noFill/>
          </a:ln>
        </p:spPr>
        <p:txBody>
          <a:bodyPr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幻灯片图像占位符 1"/>
          <p:cNvSpPr>
            <a:spLocks noGrp="1" noRot="1" noChangeAspect="1"/>
          </p:cNvSpPr>
          <p:nvPr>
            <p:ph type="sldImg"/>
          </p:nvPr>
        </p:nvSpPr>
        <p:spPr>
          <a:ln/>
        </p:spPr>
      </p:sp>
      <p:sp>
        <p:nvSpPr>
          <p:cNvPr id="122882" name="备注占位符 2"/>
          <p:cNvSpPr>
            <a:spLocks noGrp="1"/>
          </p:cNvSpPr>
          <p:nvPr>
            <p:ph type="body"/>
          </p:nvPr>
        </p:nvSpPr>
        <p:spPr>
          <a:ln/>
        </p:spPr>
        <p:txBody>
          <a:bodyPr anchor="ctr" anchorCtr="0"/>
          <a:p>
            <a:pPr lvl="0"/>
            <a:endParaRPr lang="zh-CN" altLang="en-US"/>
          </a:p>
        </p:txBody>
      </p:sp>
      <p:sp>
        <p:nvSpPr>
          <p:cNvPr id="122883" name="灯片编号占位符 3"/>
          <p:cNvSpPr>
            <a:spLocks noGrp="1"/>
          </p:cNvSpPr>
          <p:nvPr>
            <p:ph type="sldNum" sz="quarter"/>
          </p:nvPr>
        </p:nvSpPr>
        <p:spPr>
          <a:xfrm>
            <a:off x="3884613" y="8685213"/>
            <a:ext cx="2971800" cy="457200"/>
          </a:xfrm>
          <a:prstGeom prst="rect">
            <a:avLst/>
          </a:prstGeom>
          <a:noFill/>
          <a:ln w="9525">
            <a:noFill/>
          </a:ln>
        </p:spPr>
        <p:txBody>
          <a:bodyPr anchor="b" anchorCtr="0"/>
          <a:p>
            <a:pPr lvl="0"/>
            <a:fld id="{9A0DB2DC-4C9A-4742-B13C-FB6460FD3503}" type="slidenum">
              <a:rPr lang="zh-CN" altLang="en-US" sz="1300">
                <a:latin typeface="Arial" panose="020B0604020202020204" pitchFamily="34" charset="0"/>
                <a:ea typeface="宋体" panose="02010600030101010101" pitchFamily="2" charset="-122"/>
              </a:rPr>
            </a:fld>
            <a:endParaRPr lang="zh-CN" altLang="en-US" sz="13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image" Target="../media/image2.png"/><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7" Type="http://schemas.openxmlformats.org/officeDocument/2006/relationships/tags" Target="../tags/tag408.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image" Target="../media/image18.png"/><Relationship Id="rId3" Type="http://schemas.openxmlformats.org/officeDocument/2006/relationships/tags" Target="../tags/tag405.xml"/><Relationship Id="rId2" Type="http://schemas.openxmlformats.org/officeDocument/2006/relationships/tags" Target="../tags/tag404.xml"/><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9" Type="http://schemas.openxmlformats.org/officeDocument/2006/relationships/tags" Target="../tags/tag414.xml"/><Relationship Id="rId8" Type="http://schemas.openxmlformats.org/officeDocument/2006/relationships/tags" Target="../tags/tag413.xml"/><Relationship Id="rId7" Type="http://schemas.openxmlformats.org/officeDocument/2006/relationships/tags" Target="../tags/tag412.xml"/><Relationship Id="rId6" Type="http://schemas.openxmlformats.org/officeDocument/2006/relationships/image" Target="../media/image20.png"/><Relationship Id="rId5" Type="http://schemas.openxmlformats.org/officeDocument/2006/relationships/tags" Target="../tags/tag411.xml"/><Relationship Id="rId4" Type="http://schemas.openxmlformats.org/officeDocument/2006/relationships/image" Target="../media/image19.png"/><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9" Type="http://schemas.openxmlformats.org/officeDocument/2006/relationships/tags" Target="../tags/tag427.xml"/><Relationship Id="rId8" Type="http://schemas.openxmlformats.org/officeDocument/2006/relationships/tags" Target="../tags/tag426.xml"/><Relationship Id="rId7" Type="http://schemas.openxmlformats.org/officeDocument/2006/relationships/image" Target="../media/image1.png"/><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 Id="rId3" Type="http://schemas.openxmlformats.org/officeDocument/2006/relationships/tags" Target="../tags/tag422.xml"/><Relationship Id="rId2" Type="http://schemas.openxmlformats.org/officeDocument/2006/relationships/tags" Target="../tags/tag421.xml"/><Relationship Id="rId10" Type="http://schemas.openxmlformats.org/officeDocument/2006/relationships/tags" Target="../tags/tag428.xml"/><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6" Type="http://schemas.openxmlformats.org/officeDocument/2006/relationships/tags" Target="../tags/tag432.xml"/><Relationship Id="rId5" Type="http://schemas.openxmlformats.org/officeDocument/2006/relationships/tags" Target="../tags/tag431.xml"/><Relationship Id="rId4" Type="http://schemas.openxmlformats.org/officeDocument/2006/relationships/tags" Target="../tags/tag430.xml"/><Relationship Id="rId3" Type="http://schemas.openxmlformats.org/officeDocument/2006/relationships/image" Target="../media/image2.png"/><Relationship Id="rId2" Type="http://schemas.openxmlformats.org/officeDocument/2006/relationships/tags" Target="../tags/tag429.xml"/><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9" Type="http://schemas.openxmlformats.org/officeDocument/2006/relationships/tags" Target="../tags/tag438.xml"/><Relationship Id="rId8" Type="http://schemas.openxmlformats.org/officeDocument/2006/relationships/image" Target="../media/image4.png"/><Relationship Id="rId7" Type="http://schemas.openxmlformats.org/officeDocument/2006/relationships/tags" Target="../tags/tag437.xml"/><Relationship Id="rId6" Type="http://schemas.openxmlformats.org/officeDocument/2006/relationships/image" Target="../media/image3.png"/><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 Type="http://schemas.openxmlformats.org/officeDocument/2006/relationships/tags" Target="../tags/tag433.xml"/><Relationship Id="rId13" Type="http://schemas.openxmlformats.org/officeDocument/2006/relationships/tags" Target="../tags/tag441.xml"/><Relationship Id="rId12" Type="http://schemas.openxmlformats.org/officeDocument/2006/relationships/tags" Target="../tags/tag440.xml"/><Relationship Id="rId11" Type="http://schemas.openxmlformats.org/officeDocument/2006/relationships/tags" Target="../tags/tag439.xml"/><Relationship Id="rId10" Type="http://schemas.openxmlformats.org/officeDocument/2006/relationships/image" Target="../media/image5.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6" Type="http://schemas.openxmlformats.org/officeDocument/2006/relationships/tags" Target="../tags/tag445.xml"/><Relationship Id="rId5" Type="http://schemas.openxmlformats.org/officeDocument/2006/relationships/tags" Target="../tags/tag444.xml"/><Relationship Id="rId4" Type="http://schemas.openxmlformats.org/officeDocument/2006/relationships/tags" Target="../tags/tag443.xml"/><Relationship Id="rId3" Type="http://schemas.openxmlformats.org/officeDocument/2006/relationships/image" Target="../media/image2.png"/><Relationship Id="rId2" Type="http://schemas.openxmlformats.org/officeDocument/2006/relationships/tags" Target="../tags/tag442.xml"/><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6" Type="http://schemas.openxmlformats.org/officeDocument/2006/relationships/tags" Target="../tags/tag449.xml"/><Relationship Id="rId5" Type="http://schemas.openxmlformats.org/officeDocument/2006/relationships/tags" Target="../tags/tag448.xml"/><Relationship Id="rId4" Type="http://schemas.openxmlformats.org/officeDocument/2006/relationships/tags" Target="../tags/tag447.xml"/><Relationship Id="rId3" Type="http://schemas.openxmlformats.org/officeDocument/2006/relationships/image" Target="../media/image2.png"/><Relationship Id="rId2" Type="http://schemas.openxmlformats.org/officeDocument/2006/relationships/tags" Target="../tags/tag446.xml"/><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image" Target="../media/image7.png"/><Relationship Id="rId7" Type="http://schemas.openxmlformats.org/officeDocument/2006/relationships/tags" Target="../tags/tag454.xml"/><Relationship Id="rId6" Type="http://schemas.openxmlformats.org/officeDocument/2006/relationships/image" Target="../media/image6.png"/><Relationship Id="rId5" Type="http://schemas.openxmlformats.org/officeDocument/2006/relationships/tags" Target="../tags/tag453.xml"/><Relationship Id="rId4" Type="http://schemas.openxmlformats.org/officeDocument/2006/relationships/tags" Target="../tags/tag452.xml"/><Relationship Id="rId3" Type="http://schemas.openxmlformats.org/officeDocument/2006/relationships/tags" Target="../tags/tag451.xml"/><Relationship Id="rId2" Type="http://schemas.openxmlformats.org/officeDocument/2006/relationships/tags" Target="../tags/tag450.xml"/><Relationship Id="rId11" Type="http://schemas.openxmlformats.org/officeDocument/2006/relationships/tags" Target="../tags/tag457.xml"/><Relationship Id="rId10" Type="http://schemas.openxmlformats.org/officeDocument/2006/relationships/tags" Target="../tags/tag456.xml"/><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image" Target="../media/image2.png"/><Relationship Id="rId2" Type="http://schemas.openxmlformats.org/officeDocument/2006/relationships/tags" Target="../tags/tag458.xml"/><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6" Type="http://schemas.openxmlformats.org/officeDocument/2006/relationships/tags" Target="../tags/tag465.xml"/><Relationship Id="rId5" Type="http://schemas.openxmlformats.org/officeDocument/2006/relationships/tags" Target="../tags/tag464.xml"/><Relationship Id="rId4" Type="http://schemas.openxmlformats.org/officeDocument/2006/relationships/tags" Target="../tags/tag463.xml"/><Relationship Id="rId3" Type="http://schemas.openxmlformats.org/officeDocument/2006/relationships/image" Target="../media/image2.png"/><Relationship Id="rId2" Type="http://schemas.openxmlformats.org/officeDocument/2006/relationships/tags" Target="../tags/tag462.xml"/><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image" Target="../media/image1.png"/><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7" Type="http://schemas.openxmlformats.org/officeDocument/2006/relationships/tags" Target="../tags/tag470.xml"/><Relationship Id="rId6" Type="http://schemas.openxmlformats.org/officeDocument/2006/relationships/tags" Target="../tags/tag469.xml"/><Relationship Id="rId5" Type="http://schemas.openxmlformats.org/officeDocument/2006/relationships/tags" Target="../tags/tag468.xml"/><Relationship Id="rId4" Type="http://schemas.openxmlformats.org/officeDocument/2006/relationships/image" Target="../media/image2.png"/><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7" Type="http://schemas.openxmlformats.org/officeDocument/2006/relationships/tags" Target="../tags/tag475.xml"/><Relationship Id="rId6" Type="http://schemas.openxmlformats.org/officeDocument/2006/relationships/tags" Target="../tags/tag474.xml"/><Relationship Id="rId5" Type="http://schemas.openxmlformats.org/officeDocument/2006/relationships/tags" Target="../tags/tag473.xml"/><Relationship Id="rId4" Type="http://schemas.openxmlformats.org/officeDocument/2006/relationships/image" Target="../media/image2.png"/><Relationship Id="rId3" Type="http://schemas.openxmlformats.org/officeDocument/2006/relationships/tags" Target="../tags/tag472.xml"/><Relationship Id="rId2" Type="http://schemas.openxmlformats.org/officeDocument/2006/relationships/tags" Target="../tags/tag471.xml"/><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9" Type="http://schemas.openxmlformats.org/officeDocument/2006/relationships/tags" Target="../tags/tag482.xml"/><Relationship Id="rId8" Type="http://schemas.openxmlformats.org/officeDocument/2006/relationships/tags" Target="../tags/tag481.xml"/><Relationship Id="rId7" Type="http://schemas.openxmlformats.org/officeDocument/2006/relationships/tags" Target="../tags/tag480.xml"/><Relationship Id="rId6" Type="http://schemas.openxmlformats.org/officeDocument/2006/relationships/image" Target="../media/image1.png"/><Relationship Id="rId5" Type="http://schemas.openxmlformats.org/officeDocument/2006/relationships/tags" Target="../tags/tag479.xml"/><Relationship Id="rId4" Type="http://schemas.openxmlformats.org/officeDocument/2006/relationships/tags" Target="../tags/tag478.xml"/><Relationship Id="rId3" Type="http://schemas.openxmlformats.org/officeDocument/2006/relationships/tags" Target="../tags/tag477.xml"/><Relationship Id="rId2" Type="http://schemas.openxmlformats.org/officeDocument/2006/relationships/tags" Target="../tags/tag476.xml"/><Relationship Id="rId10" Type="http://schemas.openxmlformats.org/officeDocument/2006/relationships/tags" Target="../tags/tag483.xml"/><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6" Type="http://schemas.openxmlformats.org/officeDocument/2006/relationships/tags" Target="../tags/tag487.xml"/><Relationship Id="rId5" Type="http://schemas.openxmlformats.org/officeDocument/2006/relationships/tags" Target="../tags/tag486.xml"/><Relationship Id="rId4" Type="http://schemas.openxmlformats.org/officeDocument/2006/relationships/tags" Target="../tags/tag485.xml"/><Relationship Id="rId3" Type="http://schemas.openxmlformats.org/officeDocument/2006/relationships/image" Target="../media/image2.png"/><Relationship Id="rId2" Type="http://schemas.openxmlformats.org/officeDocument/2006/relationships/tags" Target="../tags/tag484.xml"/><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7" Type="http://schemas.openxmlformats.org/officeDocument/2006/relationships/tags" Target="../tags/tag492.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image" Target="../media/image2.png"/><Relationship Id="rId3" Type="http://schemas.openxmlformats.org/officeDocument/2006/relationships/tags" Target="../tags/tag489.xml"/><Relationship Id="rId2" Type="http://schemas.openxmlformats.org/officeDocument/2006/relationships/tags" Target="../tags/tag488.xml"/><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7" Type="http://schemas.openxmlformats.org/officeDocument/2006/relationships/tags" Target="../tags/tag497.xml"/><Relationship Id="rId6" Type="http://schemas.openxmlformats.org/officeDocument/2006/relationships/tags" Target="../tags/tag496.xml"/><Relationship Id="rId5" Type="http://schemas.openxmlformats.org/officeDocument/2006/relationships/tags" Target="../tags/tag495.xml"/><Relationship Id="rId4" Type="http://schemas.openxmlformats.org/officeDocument/2006/relationships/tags" Target="../tags/tag494.xml"/><Relationship Id="rId3" Type="http://schemas.openxmlformats.org/officeDocument/2006/relationships/image" Target="../media/image2.png"/><Relationship Id="rId2" Type="http://schemas.openxmlformats.org/officeDocument/2006/relationships/tags" Target="../tags/tag493.xml"/><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7" Type="http://schemas.openxmlformats.org/officeDocument/2006/relationships/tags" Target="../tags/tag502.xml"/><Relationship Id="rId6" Type="http://schemas.openxmlformats.org/officeDocument/2006/relationships/tags" Target="../tags/tag501.xml"/><Relationship Id="rId5" Type="http://schemas.openxmlformats.org/officeDocument/2006/relationships/tags" Target="../tags/tag500.xml"/><Relationship Id="rId4" Type="http://schemas.openxmlformats.org/officeDocument/2006/relationships/image" Target="../media/image2.png"/><Relationship Id="rId3" Type="http://schemas.openxmlformats.org/officeDocument/2006/relationships/tags" Target="../tags/tag499.xml"/><Relationship Id="rId2" Type="http://schemas.openxmlformats.org/officeDocument/2006/relationships/tags" Target="../tags/tag498.xml"/><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7" Type="http://schemas.openxmlformats.org/officeDocument/2006/relationships/tags" Target="../tags/tag507.xml"/><Relationship Id="rId6" Type="http://schemas.openxmlformats.org/officeDocument/2006/relationships/tags" Target="../tags/tag506.xml"/><Relationship Id="rId5" Type="http://schemas.openxmlformats.org/officeDocument/2006/relationships/tags" Target="../tags/tag505.xml"/><Relationship Id="rId4" Type="http://schemas.openxmlformats.org/officeDocument/2006/relationships/tags" Target="../tags/tag504.xml"/><Relationship Id="rId3" Type="http://schemas.openxmlformats.org/officeDocument/2006/relationships/image" Target="../media/image2.png"/><Relationship Id="rId2" Type="http://schemas.openxmlformats.org/officeDocument/2006/relationships/tags" Target="../tags/tag503.xml"/><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7" Type="http://schemas.openxmlformats.org/officeDocument/2006/relationships/tags" Target="../tags/tag512.xml"/><Relationship Id="rId6" Type="http://schemas.openxmlformats.org/officeDocument/2006/relationships/tags" Target="../tags/tag511.xml"/><Relationship Id="rId5" Type="http://schemas.openxmlformats.org/officeDocument/2006/relationships/tags" Target="../tags/tag510.xml"/><Relationship Id="rId4" Type="http://schemas.openxmlformats.org/officeDocument/2006/relationships/image" Target="../media/image8.png"/><Relationship Id="rId3" Type="http://schemas.openxmlformats.org/officeDocument/2006/relationships/tags" Target="../tags/tag509.xml"/><Relationship Id="rId2" Type="http://schemas.openxmlformats.org/officeDocument/2006/relationships/tags" Target="../tags/tag508.xml"/><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2.png"/><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9" Type="http://schemas.openxmlformats.org/officeDocument/2006/relationships/tags" Target="../tags/tag518.xml"/><Relationship Id="rId8" Type="http://schemas.openxmlformats.org/officeDocument/2006/relationships/tags" Target="../tags/tag517.xml"/><Relationship Id="rId7" Type="http://schemas.openxmlformats.org/officeDocument/2006/relationships/tags" Target="../tags/tag516.xml"/><Relationship Id="rId6" Type="http://schemas.openxmlformats.org/officeDocument/2006/relationships/image" Target="../media/image10.png"/><Relationship Id="rId5" Type="http://schemas.openxmlformats.org/officeDocument/2006/relationships/tags" Target="../tags/tag515.xml"/><Relationship Id="rId4" Type="http://schemas.openxmlformats.org/officeDocument/2006/relationships/image" Target="../media/image9.png"/><Relationship Id="rId3" Type="http://schemas.openxmlformats.org/officeDocument/2006/relationships/tags" Target="../tags/tag514.xml"/><Relationship Id="rId2" Type="http://schemas.openxmlformats.org/officeDocument/2006/relationships/tags" Target="../tags/tag513.xml"/><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9" Type="http://schemas.openxmlformats.org/officeDocument/2006/relationships/tags" Target="../tags/tag531.xml"/><Relationship Id="rId8" Type="http://schemas.openxmlformats.org/officeDocument/2006/relationships/tags" Target="../tags/tag530.xml"/><Relationship Id="rId7" Type="http://schemas.openxmlformats.org/officeDocument/2006/relationships/image" Target="../media/image11.png"/><Relationship Id="rId6" Type="http://schemas.openxmlformats.org/officeDocument/2006/relationships/tags" Target="../tags/tag529.xml"/><Relationship Id="rId5" Type="http://schemas.openxmlformats.org/officeDocument/2006/relationships/tags" Target="../tags/tag528.xml"/><Relationship Id="rId4" Type="http://schemas.openxmlformats.org/officeDocument/2006/relationships/tags" Target="../tags/tag527.xml"/><Relationship Id="rId3" Type="http://schemas.openxmlformats.org/officeDocument/2006/relationships/tags" Target="../tags/tag526.xml"/><Relationship Id="rId2" Type="http://schemas.openxmlformats.org/officeDocument/2006/relationships/tags" Target="../tags/tag525.xml"/><Relationship Id="rId10" Type="http://schemas.openxmlformats.org/officeDocument/2006/relationships/tags" Target="../tags/tag532.xml"/><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6" Type="http://schemas.openxmlformats.org/officeDocument/2006/relationships/tags" Target="../tags/tag536.xml"/><Relationship Id="rId5" Type="http://schemas.openxmlformats.org/officeDocument/2006/relationships/tags" Target="../tags/tag535.xml"/><Relationship Id="rId4" Type="http://schemas.openxmlformats.org/officeDocument/2006/relationships/tags" Target="../tags/tag534.xml"/><Relationship Id="rId3" Type="http://schemas.openxmlformats.org/officeDocument/2006/relationships/image" Target="../media/image12.png"/><Relationship Id="rId2" Type="http://schemas.openxmlformats.org/officeDocument/2006/relationships/tags" Target="../tags/tag533.xml"/><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9" Type="http://schemas.openxmlformats.org/officeDocument/2006/relationships/tags" Target="../tags/tag542.xml"/><Relationship Id="rId8" Type="http://schemas.openxmlformats.org/officeDocument/2006/relationships/image" Target="../media/image14.png"/><Relationship Id="rId7" Type="http://schemas.openxmlformats.org/officeDocument/2006/relationships/tags" Target="../tags/tag541.xml"/><Relationship Id="rId6" Type="http://schemas.openxmlformats.org/officeDocument/2006/relationships/image" Target="../media/image13.png"/><Relationship Id="rId5" Type="http://schemas.openxmlformats.org/officeDocument/2006/relationships/tags" Target="../tags/tag540.xml"/><Relationship Id="rId4" Type="http://schemas.openxmlformats.org/officeDocument/2006/relationships/tags" Target="../tags/tag539.xml"/><Relationship Id="rId3" Type="http://schemas.openxmlformats.org/officeDocument/2006/relationships/tags" Target="../tags/tag538.xml"/><Relationship Id="rId2" Type="http://schemas.openxmlformats.org/officeDocument/2006/relationships/tags" Target="../tags/tag537.xml"/><Relationship Id="rId13" Type="http://schemas.openxmlformats.org/officeDocument/2006/relationships/tags" Target="../tags/tag545.xml"/><Relationship Id="rId12" Type="http://schemas.openxmlformats.org/officeDocument/2006/relationships/tags" Target="../tags/tag544.xml"/><Relationship Id="rId11" Type="http://schemas.openxmlformats.org/officeDocument/2006/relationships/tags" Target="../tags/tag543.xml"/><Relationship Id="rId10" Type="http://schemas.openxmlformats.org/officeDocument/2006/relationships/image" Target="../media/image15.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image" Target="../media/image2.png"/><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6" Type="http://schemas.openxmlformats.org/officeDocument/2006/relationships/tags" Target="../tags/tag549.xml"/><Relationship Id="rId5" Type="http://schemas.openxmlformats.org/officeDocument/2006/relationships/tags" Target="../tags/tag548.xml"/><Relationship Id="rId4" Type="http://schemas.openxmlformats.org/officeDocument/2006/relationships/tags" Target="../tags/tag547.xml"/><Relationship Id="rId3" Type="http://schemas.openxmlformats.org/officeDocument/2006/relationships/image" Target="../media/image12.png"/><Relationship Id="rId2" Type="http://schemas.openxmlformats.org/officeDocument/2006/relationships/tags" Target="../tags/tag546.xml"/><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6" Type="http://schemas.openxmlformats.org/officeDocument/2006/relationships/tags" Target="../tags/tag553.xml"/><Relationship Id="rId5" Type="http://schemas.openxmlformats.org/officeDocument/2006/relationships/tags" Target="../tags/tag552.xml"/><Relationship Id="rId4" Type="http://schemas.openxmlformats.org/officeDocument/2006/relationships/tags" Target="../tags/tag551.xml"/><Relationship Id="rId3" Type="http://schemas.openxmlformats.org/officeDocument/2006/relationships/image" Target="../media/image12.png"/><Relationship Id="rId2" Type="http://schemas.openxmlformats.org/officeDocument/2006/relationships/tags" Target="../tags/tag550.xml"/><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9" Type="http://schemas.openxmlformats.org/officeDocument/2006/relationships/tags" Target="../tags/tag559.xml"/><Relationship Id="rId8" Type="http://schemas.openxmlformats.org/officeDocument/2006/relationships/image" Target="../media/image17.png"/><Relationship Id="rId7" Type="http://schemas.openxmlformats.org/officeDocument/2006/relationships/tags" Target="../tags/tag558.xml"/><Relationship Id="rId6" Type="http://schemas.openxmlformats.org/officeDocument/2006/relationships/image" Target="../media/image16.png"/><Relationship Id="rId5" Type="http://schemas.openxmlformats.org/officeDocument/2006/relationships/tags" Target="../tags/tag557.xml"/><Relationship Id="rId4" Type="http://schemas.openxmlformats.org/officeDocument/2006/relationships/tags" Target="../tags/tag556.xml"/><Relationship Id="rId3" Type="http://schemas.openxmlformats.org/officeDocument/2006/relationships/tags" Target="../tags/tag555.xml"/><Relationship Id="rId2" Type="http://schemas.openxmlformats.org/officeDocument/2006/relationships/tags" Target="../tags/tag554.xml"/><Relationship Id="rId11" Type="http://schemas.openxmlformats.org/officeDocument/2006/relationships/tags" Target="../tags/tag561.xml"/><Relationship Id="rId10" Type="http://schemas.openxmlformats.org/officeDocument/2006/relationships/tags" Target="../tags/tag560.xml"/><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6" Type="http://schemas.openxmlformats.org/officeDocument/2006/relationships/tags" Target="../tags/tag565.xml"/><Relationship Id="rId5" Type="http://schemas.openxmlformats.org/officeDocument/2006/relationships/tags" Target="../tags/tag564.xml"/><Relationship Id="rId4" Type="http://schemas.openxmlformats.org/officeDocument/2006/relationships/tags" Target="../tags/tag563.xml"/><Relationship Id="rId3" Type="http://schemas.openxmlformats.org/officeDocument/2006/relationships/image" Target="../media/image12.png"/><Relationship Id="rId2" Type="http://schemas.openxmlformats.org/officeDocument/2006/relationships/tags" Target="../tags/tag562.xml"/><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6" Type="http://schemas.openxmlformats.org/officeDocument/2006/relationships/tags" Target="../tags/tag569.xml"/><Relationship Id="rId5" Type="http://schemas.openxmlformats.org/officeDocument/2006/relationships/tags" Target="../tags/tag568.xml"/><Relationship Id="rId4" Type="http://schemas.openxmlformats.org/officeDocument/2006/relationships/tags" Target="../tags/tag567.xml"/><Relationship Id="rId3" Type="http://schemas.openxmlformats.org/officeDocument/2006/relationships/image" Target="../media/image12.png"/><Relationship Id="rId2" Type="http://schemas.openxmlformats.org/officeDocument/2006/relationships/tags" Target="../tags/tag566.xml"/><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7" Type="http://schemas.openxmlformats.org/officeDocument/2006/relationships/tags" Target="../tags/tag574.xml"/><Relationship Id="rId6" Type="http://schemas.openxmlformats.org/officeDocument/2006/relationships/tags" Target="../tags/tag573.xml"/><Relationship Id="rId5" Type="http://schemas.openxmlformats.org/officeDocument/2006/relationships/tags" Target="../tags/tag572.xml"/><Relationship Id="rId4" Type="http://schemas.openxmlformats.org/officeDocument/2006/relationships/image" Target="../media/image12.png"/><Relationship Id="rId3" Type="http://schemas.openxmlformats.org/officeDocument/2006/relationships/tags" Target="../tags/tag571.xml"/><Relationship Id="rId2" Type="http://schemas.openxmlformats.org/officeDocument/2006/relationships/tags" Target="../tags/tag570.xml"/><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7" Type="http://schemas.openxmlformats.org/officeDocument/2006/relationships/tags" Target="../tags/tag579.xml"/><Relationship Id="rId6" Type="http://schemas.openxmlformats.org/officeDocument/2006/relationships/tags" Target="../tags/tag578.xml"/><Relationship Id="rId5" Type="http://schemas.openxmlformats.org/officeDocument/2006/relationships/tags" Target="../tags/tag577.xml"/><Relationship Id="rId4" Type="http://schemas.openxmlformats.org/officeDocument/2006/relationships/image" Target="../media/image12.png"/><Relationship Id="rId3" Type="http://schemas.openxmlformats.org/officeDocument/2006/relationships/tags" Target="../tags/tag576.xml"/><Relationship Id="rId2" Type="http://schemas.openxmlformats.org/officeDocument/2006/relationships/tags" Target="../tags/tag575.xml"/><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9" Type="http://schemas.openxmlformats.org/officeDocument/2006/relationships/tags" Target="../tags/tag586.xml"/><Relationship Id="rId8" Type="http://schemas.openxmlformats.org/officeDocument/2006/relationships/tags" Target="../tags/tag585.xml"/><Relationship Id="rId7" Type="http://schemas.openxmlformats.org/officeDocument/2006/relationships/tags" Target="../tags/tag584.xml"/><Relationship Id="rId6" Type="http://schemas.openxmlformats.org/officeDocument/2006/relationships/image" Target="../media/image11.png"/><Relationship Id="rId5" Type="http://schemas.openxmlformats.org/officeDocument/2006/relationships/tags" Target="../tags/tag583.xml"/><Relationship Id="rId4" Type="http://schemas.openxmlformats.org/officeDocument/2006/relationships/tags" Target="../tags/tag582.xml"/><Relationship Id="rId3" Type="http://schemas.openxmlformats.org/officeDocument/2006/relationships/tags" Target="../tags/tag581.xml"/><Relationship Id="rId2" Type="http://schemas.openxmlformats.org/officeDocument/2006/relationships/tags" Target="../tags/tag580.xml"/><Relationship Id="rId10" Type="http://schemas.openxmlformats.org/officeDocument/2006/relationships/tags" Target="../tags/tag587.xml"/><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6" Type="http://schemas.openxmlformats.org/officeDocument/2006/relationships/tags" Target="../tags/tag591.xml"/><Relationship Id="rId5" Type="http://schemas.openxmlformats.org/officeDocument/2006/relationships/tags" Target="../tags/tag590.xml"/><Relationship Id="rId4" Type="http://schemas.openxmlformats.org/officeDocument/2006/relationships/tags" Target="../tags/tag589.xml"/><Relationship Id="rId3" Type="http://schemas.openxmlformats.org/officeDocument/2006/relationships/image" Target="../media/image12.png"/><Relationship Id="rId2" Type="http://schemas.openxmlformats.org/officeDocument/2006/relationships/tags" Target="../tags/tag588.xml"/><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7" Type="http://schemas.openxmlformats.org/officeDocument/2006/relationships/tags" Target="../tags/tag596.xml"/><Relationship Id="rId6" Type="http://schemas.openxmlformats.org/officeDocument/2006/relationships/tags" Target="../tags/tag595.xml"/><Relationship Id="rId5" Type="http://schemas.openxmlformats.org/officeDocument/2006/relationships/tags" Target="../tags/tag594.xml"/><Relationship Id="rId4" Type="http://schemas.openxmlformats.org/officeDocument/2006/relationships/image" Target="../media/image12.png"/><Relationship Id="rId3" Type="http://schemas.openxmlformats.org/officeDocument/2006/relationships/tags" Target="../tags/tag593.xml"/><Relationship Id="rId2" Type="http://schemas.openxmlformats.org/officeDocument/2006/relationships/tags" Target="../tags/tag592.xml"/><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image" Target="../media/image2.png"/><Relationship Id="rId2" Type="http://schemas.openxmlformats.org/officeDocument/2006/relationships/tags" Target="../tags/tag73.xml"/><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7" Type="http://schemas.openxmlformats.org/officeDocument/2006/relationships/tags" Target="../tags/tag601.xml"/><Relationship Id="rId6" Type="http://schemas.openxmlformats.org/officeDocument/2006/relationships/tags" Target="../tags/tag600.xml"/><Relationship Id="rId5" Type="http://schemas.openxmlformats.org/officeDocument/2006/relationships/tags" Target="../tags/tag599.xml"/><Relationship Id="rId4" Type="http://schemas.openxmlformats.org/officeDocument/2006/relationships/tags" Target="../tags/tag598.xml"/><Relationship Id="rId3" Type="http://schemas.openxmlformats.org/officeDocument/2006/relationships/image" Target="../media/image12.png"/><Relationship Id="rId2" Type="http://schemas.openxmlformats.org/officeDocument/2006/relationships/tags" Target="../tags/tag597.xml"/><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7" Type="http://schemas.openxmlformats.org/officeDocument/2006/relationships/tags" Target="../tags/tag606.xml"/><Relationship Id="rId6" Type="http://schemas.openxmlformats.org/officeDocument/2006/relationships/tags" Target="../tags/tag605.xml"/><Relationship Id="rId5" Type="http://schemas.openxmlformats.org/officeDocument/2006/relationships/tags" Target="../tags/tag604.xml"/><Relationship Id="rId4" Type="http://schemas.openxmlformats.org/officeDocument/2006/relationships/image" Target="../media/image12.png"/><Relationship Id="rId3" Type="http://schemas.openxmlformats.org/officeDocument/2006/relationships/tags" Target="../tags/tag603.xml"/><Relationship Id="rId2" Type="http://schemas.openxmlformats.org/officeDocument/2006/relationships/tags" Target="../tags/tag602.xml"/><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7" Type="http://schemas.openxmlformats.org/officeDocument/2006/relationships/tags" Target="../tags/tag611.xml"/><Relationship Id="rId6" Type="http://schemas.openxmlformats.org/officeDocument/2006/relationships/tags" Target="../tags/tag610.xml"/><Relationship Id="rId5" Type="http://schemas.openxmlformats.org/officeDocument/2006/relationships/tags" Target="../tags/tag609.xml"/><Relationship Id="rId4" Type="http://schemas.openxmlformats.org/officeDocument/2006/relationships/tags" Target="../tags/tag608.xml"/><Relationship Id="rId3" Type="http://schemas.openxmlformats.org/officeDocument/2006/relationships/image" Target="../media/image12.png"/><Relationship Id="rId2" Type="http://schemas.openxmlformats.org/officeDocument/2006/relationships/tags" Target="../tags/tag607.xml"/><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7" Type="http://schemas.openxmlformats.org/officeDocument/2006/relationships/tags" Target="../tags/tag616.xml"/><Relationship Id="rId6" Type="http://schemas.openxmlformats.org/officeDocument/2006/relationships/tags" Target="../tags/tag615.xml"/><Relationship Id="rId5" Type="http://schemas.openxmlformats.org/officeDocument/2006/relationships/tags" Target="../tags/tag614.xml"/><Relationship Id="rId4" Type="http://schemas.openxmlformats.org/officeDocument/2006/relationships/image" Target="../media/image18.png"/><Relationship Id="rId3" Type="http://schemas.openxmlformats.org/officeDocument/2006/relationships/tags" Target="../tags/tag613.xml"/><Relationship Id="rId2" Type="http://schemas.openxmlformats.org/officeDocument/2006/relationships/tags" Target="../tags/tag612.xml"/><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7" Type="http://schemas.openxmlformats.org/officeDocument/2006/relationships/tags" Target="../tags/tag621.xml"/><Relationship Id="rId6" Type="http://schemas.openxmlformats.org/officeDocument/2006/relationships/tags" Target="../tags/tag620.xml"/><Relationship Id="rId5" Type="http://schemas.openxmlformats.org/officeDocument/2006/relationships/tags" Target="../tags/tag619.xml"/><Relationship Id="rId4" Type="http://schemas.openxmlformats.org/officeDocument/2006/relationships/image" Target="../media/image6.png"/><Relationship Id="rId3" Type="http://schemas.openxmlformats.org/officeDocument/2006/relationships/tags" Target="../tags/tag618.xml"/><Relationship Id="rId2" Type="http://schemas.openxmlformats.org/officeDocument/2006/relationships/tags" Target="../tags/tag617.xml"/><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2.png"/><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image" Target="../media/image2.png"/><Relationship Id="rId2" Type="http://schemas.openxmlformats.org/officeDocument/2006/relationships/tags" Target="../tags/tag8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image" Target="../media/image8.png"/><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image" Target="../media/image6.png"/><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image" Target="../media/image1.png"/><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image" Target="../media/image2.png"/><Relationship Id="rId2" Type="http://schemas.openxmlformats.org/officeDocument/2006/relationships/tags" Target="../tags/tag11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image" Target="../media/image4.png"/><Relationship Id="rId7" Type="http://schemas.openxmlformats.org/officeDocument/2006/relationships/tags" Target="../tags/tag120.xml"/><Relationship Id="rId6" Type="http://schemas.openxmlformats.org/officeDocument/2006/relationships/image" Target="../media/image3.png"/><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png"/><Relationship Id="rId2" Type="http://schemas.openxmlformats.org/officeDocument/2006/relationships/tags" Target="../tags/tag12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image" Target="../media/image2.png"/><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image" Target="../media/image4.png"/><Relationship Id="rId7" Type="http://schemas.openxmlformats.org/officeDocument/2006/relationships/tags" Target="../tags/tag17.xml"/><Relationship Id="rId6" Type="http://schemas.openxmlformats.org/officeDocument/2006/relationships/image" Target="../media/image3.png"/><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image" Target="../media/image7.png"/><Relationship Id="rId7" Type="http://schemas.openxmlformats.org/officeDocument/2006/relationships/tags" Target="../tags/tag137.xml"/><Relationship Id="rId6" Type="http://schemas.openxmlformats.org/officeDocument/2006/relationships/image" Target="../media/image6.png"/><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image" Target="../media/image2.png"/><Relationship Id="rId2" Type="http://schemas.openxmlformats.org/officeDocument/2006/relationships/tags" Target="../tags/tag141.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image" Target="../media/image2.png"/><Relationship Id="rId2" Type="http://schemas.openxmlformats.org/officeDocument/2006/relationships/tags" Target="../tags/tag145.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image" Target="../media/image2.png"/><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image" Target="../media/image2.png"/><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image" Target="../media/image1.png"/><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0" Type="http://schemas.openxmlformats.org/officeDocument/2006/relationships/tags" Target="../tags/tag166.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image" Target="../media/image2.png"/><Relationship Id="rId2" Type="http://schemas.openxmlformats.org/officeDocument/2006/relationships/tags" Target="../tags/tag167.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image" Target="../media/image2.png"/><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image" Target="../media/image2.png"/><Relationship Id="rId2" Type="http://schemas.openxmlformats.org/officeDocument/2006/relationships/tags" Target="../tags/tag176.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image" Target="../media/image2.png"/><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2.png"/><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image" Target="../media/image2.png"/><Relationship Id="rId2" Type="http://schemas.openxmlformats.org/officeDocument/2006/relationships/tags" Target="../tags/tag186.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image" Target="../media/image8.png"/><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image" Target="../media/image10.png"/><Relationship Id="rId5" Type="http://schemas.openxmlformats.org/officeDocument/2006/relationships/tags" Target="../tags/tag198.xml"/><Relationship Id="rId4" Type="http://schemas.openxmlformats.org/officeDocument/2006/relationships/image" Target="../media/image9.png"/><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image" Target="../media/image2.png"/><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image" Target="../media/image7.png"/><Relationship Id="rId7" Type="http://schemas.openxmlformats.org/officeDocument/2006/relationships/tags" Target="../tags/tag34.xml"/><Relationship Id="rId6" Type="http://schemas.openxmlformats.org/officeDocument/2006/relationships/image" Target="../media/image6.png"/><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image" Target="../media/image1.png"/><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0" Type="http://schemas.openxmlformats.org/officeDocument/2006/relationships/tags" Target="../tags/tag220.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image" Target="../media/image2.png"/><Relationship Id="rId2" Type="http://schemas.openxmlformats.org/officeDocument/2006/relationships/tags" Target="../tags/tag221.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image" Target="../media/image4.png"/><Relationship Id="rId7" Type="http://schemas.openxmlformats.org/officeDocument/2006/relationships/tags" Target="../tags/tag229.xml"/><Relationship Id="rId6" Type="http://schemas.openxmlformats.org/officeDocument/2006/relationships/image" Target="../media/image3.png"/><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3" Type="http://schemas.openxmlformats.org/officeDocument/2006/relationships/tags" Target="../tags/tag233.xml"/><Relationship Id="rId12" Type="http://schemas.openxmlformats.org/officeDocument/2006/relationships/tags" Target="../tags/tag232.xml"/><Relationship Id="rId11" Type="http://schemas.openxmlformats.org/officeDocument/2006/relationships/tags" Target="../tags/tag231.xml"/><Relationship Id="rId10"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image" Target="../media/image2.png"/><Relationship Id="rId2" Type="http://schemas.openxmlformats.org/officeDocument/2006/relationships/tags" Target="../tags/tag234.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image" Target="../media/image2.png"/><Relationship Id="rId2" Type="http://schemas.openxmlformats.org/officeDocument/2006/relationships/tags" Target="../tags/tag238.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image" Target="../media/image7.png"/><Relationship Id="rId7" Type="http://schemas.openxmlformats.org/officeDocument/2006/relationships/tags" Target="../tags/tag246.xml"/><Relationship Id="rId6" Type="http://schemas.openxmlformats.org/officeDocument/2006/relationships/image" Target="../media/image6.png"/><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image" Target="../media/image2.png"/><Relationship Id="rId2" Type="http://schemas.openxmlformats.org/officeDocument/2006/relationships/tags" Target="../tags/tag250.xm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image" Target="../media/image2.png"/><Relationship Id="rId2" Type="http://schemas.openxmlformats.org/officeDocument/2006/relationships/tags" Target="../tags/tag254.xm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image" Target="../media/image2.png"/><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image" Target="../media/image2.png"/><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2.png"/><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tags" Target="../tags/tag273.xml"/><Relationship Id="rId7" Type="http://schemas.openxmlformats.org/officeDocument/2006/relationships/tags" Target="../tags/tag272.xml"/><Relationship Id="rId6" Type="http://schemas.openxmlformats.org/officeDocument/2006/relationships/image" Target="../media/image1.png"/><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0" Type="http://schemas.openxmlformats.org/officeDocument/2006/relationships/tags" Target="../tags/tag275.xm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3" Type="http://schemas.openxmlformats.org/officeDocument/2006/relationships/image" Target="../media/image2.png"/><Relationship Id="rId2" Type="http://schemas.openxmlformats.org/officeDocument/2006/relationships/tags" Target="../tags/tag276.xm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image" Target="../media/image2.png"/><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image" Target="../media/image2.png"/><Relationship Id="rId2" Type="http://schemas.openxmlformats.org/officeDocument/2006/relationships/tags" Target="../tags/tag285.xml"/><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7" Type="http://schemas.openxmlformats.org/officeDocument/2006/relationships/tags" Target="../tags/tag294.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image" Target="../media/image2.png"/><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image" Target="../media/image2.png"/><Relationship Id="rId2" Type="http://schemas.openxmlformats.org/officeDocument/2006/relationships/tags" Target="../tags/tag295.xml"/><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image" Target="../media/image8.png"/><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310.xml"/><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image" Target="../media/image10.png"/><Relationship Id="rId5" Type="http://schemas.openxmlformats.org/officeDocument/2006/relationships/tags" Target="../tags/tag307.xml"/><Relationship Id="rId4" Type="http://schemas.openxmlformats.org/officeDocument/2006/relationships/image" Target="../media/image9.png"/><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2.png"/><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image" Target="../media/image11.png"/><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0" Type="http://schemas.openxmlformats.org/officeDocument/2006/relationships/tags" Target="../tags/tag324.xml"/><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image" Target="../media/image12.png"/><Relationship Id="rId2" Type="http://schemas.openxmlformats.org/officeDocument/2006/relationships/tags" Target="../tags/tag325.xml"/><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9" Type="http://schemas.openxmlformats.org/officeDocument/2006/relationships/tags" Target="../tags/tag334.xml"/><Relationship Id="rId8" Type="http://schemas.openxmlformats.org/officeDocument/2006/relationships/image" Target="../media/image14.png"/><Relationship Id="rId7" Type="http://schemas.openxmlformats.org/officeDocument/2006/relationships/tags" Target="../tags/tag333.xml"/><Relationship Id="rId6" Type="http://schemas.openxmlformats.org/officeDocument/2006/relationships/image" Target="../media/image13.png"/><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3" Type="http://schemas.openxmlformats.org/officeDocument/2006/relationships/tags" Target="../tags/tag337.xml"/><Relationship Id="rId12" Type="http://schemas.openxmlformats.org/officeDocument/2006/relationships/tags" Target="../tags/tag336.xml"/><Relationship Id="rId11" Type="http://schemas.openxmlformats.org/officeDocument/2006/relationships/tags" Target="../tags/tag335.xml"/><Relationship Id="rId10" Type="http://schemas.openxmlformats.org/officeDocument/2006/relationships/image" Target="../media/image15.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image" Target="../media/image12.png"/><Relationship Id="rId2" Type="http://schemas.openxmlformats.org/officeDocument/2006/relationships/tags" Target="../tags/tag338.xml"/><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image" Target="../media/image12.png"/><Relationship Id="rId2" Type="http://schemas.openxmlformats.org/officeDocument/2006/relationships/tags" Target="../tags/tag342.xml"/><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9" Type="http://schemas.openxmlformats.org/officeDocument/2006/relationships/tags" Target="../tags/tag351.xml"/><Relationship Id="rId8" Type="http://schemas.openxmlformats.org/officeDocument/2006/relationships/image" Target="../media/image17.png"/><Relationship Id="rId7" Type="http://schemas.openxmlformats.org/officeDocument/2006/relationships/tags" Target="../tags/tag350.xml"/><Relationship Id="rId6" Type="http://schemas.openxmlformats.org/officeDocument/2006/relationships/image" Target="../media/image16.png"/><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tags" Target="../tags/tag346.xml"/><Relationship Id="rId11" Type="http://schemas.openxmlformats.org/officeDocument/2006/relationships/tags" Target="../tags/tag353.xml"/><Relationship Id="rId10" Type="http://schemas.openxmlformats.org/officeDocument/2006/relationships/tags" Target="../tags/tag352.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image" Target="../media/image2.png"/><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image" Target="../media/image12.png"/><Relationship Id="rId2" Type="http://schemas.openxmlformats.org/officeDocument/2006/relationships/tags" Target="../tags/tag354.xml"/><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6" Type="http://schemas.openxmlformats.org/officeDocument/2006/relationships/tags" Target="../tags/tag361.xml"/><Relationship Id="rId5" Type="http://schemas.openxmlformats.org/officeDocument/2006/relationships/tags" Target="../tags/tag360.xml"/><Relationship Id="rId4" Type="http://schemas.openxmlformats.org/officeDocument/2006/relationships/tags" Target="../tags/tag359.xml"/><Relationship Id="rId3" Type="http://schemas.openxmlformats.org/officeDocument/2006/relationships/image" Target="../media/image12.png"/><Relationship Id="rId2" Type="http://schemas.openxmlformats.org/officeDocument/2006/relationships/tags" Target="../tags/tag358.xml"/><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7" Type="http://schemas.openxmlformats.org/officeDocument/2006/relationships/tags" Target="../tags/tag366.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image" Target="../media/image12.png"/><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7" Type="http://schemas.openxmlformats.org/officeDocument/2006/relationships/tags" Target="../tags/tag371.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image" Target="../media/image12.png"/><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9" Type="http://schemas.openxmlformats.org/officeDocument/2006/relationships/tags" Target="../tags/tag378.xml"/><Relationship Id="rId8" Type="http://schemas.openxmlformats.org/officeDocument/2006/relationships/tags" Target="../tags/tag377.xml"/><Relationship Id="rId7" Type="http://schemas.openxmlformats.org/officeDocument/2006/relationships/tags" Target="../tags/tag376.xml"/><Relationship Id="rId6" Type="http://schemas.openxmlformats.org/officeDocument/2006/relationships/image" Target="../media/image11.png"/><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tags" Target="../tags/tag372.xml"/><Relationship Id="rId10" Type="http://schemas.openxmlformats.org/officeDocument/2006/relationships/tags" Target="../tags/tag379.xml"/><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image" Target="../media/image12.png"/><Relationship Id="rId2" Type="http://schemas.openxmlformats.org/officeDocument/2006/relationships/tags" Target="../tags/tag380.xml"/><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7" Type="http://schemas.openxmlformats.org/officeDocument/2006/relationships/tags" Target="../tags/tag388.xml"/><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image" Target="../media/image12.png"/><Relationship Id="rId3" Type="http://schemas.openxmlformats.org/officeDocument/2006/relationships/tags" Target="../tags/tag385.xml"/><Relationship Id="rId2" Type="http://schemas.openxmlformats.org/officeDocument/2006/relationships/tags" Target="../tags/tag384.xml"/><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image" Target="../media/image12.png"/><Relationship Id="rId2" Type="http://schemas.openxmlformats.org/officeDocument/2006/relationships/tags" Target="../tags/tag389.xml"/><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image" Target="../media/image12.png"/><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image" Target="../media/image12.png"/><Relationship Id="rId2" Type="http://schemas.openxmlformats.org/officeDocument/2006/relationships/tags" Target="../tags/tag399.xml"/><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457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1" name="矩形 10"/>
          <p:cNvSpPr/>
          <p:nvPr>
            <p:custDataLst>
              <p:tags r:id="rId3"/>
            </p:custDataLst>
          </p:nvPr>
        </p:nvSpPr>
        <p:spPr>
          <a:xfrm>
            <a:off x="434975" y="593725"/>
            <a:ext cx="8274050" cy="56705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2" name="矩形 11"/>
          <p:cNvSpPr/>
          <p:nvPr>
            <p:custDataLst>
              <p:tags r:id="rId4"/>
            </p:custDataLst>
          </p:nvPr>
        </p:nvSpPr>
        <p:spPr>
          <a:xfrm>
            <a:off x="8559800" y="4224338"/>
            <a:ext cx="285750" cy="14589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3" name="矩形 12"/>
          <p:cNvSpPr/>
          <p:nvPr>
            <p:custDataLst>
              <p:tags r:id="rId5"/>
            </p:custDataLst>
          </p:nvPr>
        </p:nvSpPr>
        <p:spPr>
          <a:xfrm>
            <a:off x="3513138" y="1374775"/>
            <a:ext cx="2117725" cy="410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pic>
        <p:nvPicPr>
          <p:cNvPr id="8199" name="图片 8"/>
          <p:cNvPicPr>
            <a:picLocks noChangeAspect="1"/>
          </p:cNvPicPr>
          <p:nvPr>
            <p:custDataLst>
              <p:tags r:id="rId6"/>
            </p:custDataLst>
          </p:nvPr>
        </p:nvPicPr>
        <p:blipFill>
          <a:blip r:embed="rId7"/>
          <a:stretch>
            <a:fillRect/>
          </a:stretch>
        </p:blipFill>
        <p:spPr>
          <a:xfrm>
            <a:off x="4835525" y="593725"/>
            <a:ext cx="1585913" cy="2206625"/>
          </a:xfrm>
          <a:prstGeom prst="rect">
            <a:avLst/>
          </a:prstGeom>
          <a:noFill/>
          <a:ln w="9525">
            <a:noFill/>
          </a:ln>
        </p:spPr>
      </p:pic>
      <p:sp>
        <p:nvSpPr>
          <p:cNvPr id="2" name="标题 1"/>
          <p:cNvSpPr>
            <a:spLocks noGrp="1"/>
          </p:cNvSpPr>
          <p:nvPr>
            <p:ph type="ctrTitle" hasCustomPrompt="1"/>
          </p:nvPr>
        </p:nvSpPr>
        <p:spPr>
          <a:xfrm>
            <a:off x="3520292" y="1374493"/>
            <a:ext cx="1196758" cy="4109013"/>
          </a:xfrm>
        </p:spPr>
        <p:txBody>
          <a:bodyPr lIns="90170" tIns="46990" rIns="90170" bIns="46990" anchor="t" anchorCtr="0">
            <a:normAutofit/>
          </a:bodyPr>
          <a:lstStyle>
            <a:lvl1pPr algn="ctr">
              <a:defRPr sz="4950" spc="600" baseline="0">
                <a:ea typeface="汉仪旗黑-85S" pitchFamily="18" charset="-122"/>
              </a:defRPr>
            </a:lvl1pPr>
          </a:lstStyle>
          <a:p>
            <a:pPr fontAlgn="auto"/>
            <a:r>
              <a:rPr lang="zh-CN" altLang="en-US" sz="4950" strike="noStrike" noProof="1" dirty="0"/>
              <a:t>编辑标题</a:t>
            </a:r>
            <a:endParaRPr lang="zh-CN" altLang="en-US" strike="noStrike" noProof="1" dirty="0"/>
          </a:p>
        </p:txBody>
      </p:sp>
      <p:sp>
        <p:nvSpPr>
          <p:cNvPr id="3" name="副标题 2"/>
          <p:cNvSpPr>
            <a:spLocks noGrp="1"/>
          </p:cNvSpPr>
          <p:nvPr>
            <p:ph type="subTitle" idx="1" hasCustomPrompt="1"/>
          </p:nvPr>
        </p:nvSpPr>
        <p:spPr>
          <a:xfrm>
            <a:off x="4972950" y="3154155"/>
            <a:ext cx="334361" cy="2005856"/>
          </a:xfrm>
          <a:ln>
            <a:solidFill>
              <a:schemeClr val="tx1"/>
            </a:solidFill>
          </a:ln>
        </p:spPr>
        <p:txBody>
          <a:bodyPr lIns="90170" tIns="46990" rIns="90170" bIns="4699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编辑副标题</a:t>
            </a:r>
            <a:endParaRPr lang="zh-CN" altLang="en-US" strike="noStrike" noProof="1" dirty="0"/>
          </a:p>
        </p:txBody>
      </p:sp>
      <p:sp>
        <p:nvSpPr>
          <p:cNvPr id="16" name="日期占位符 15"/>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7411" name="组合 7"/>
          <p:cNvGrpSpPr/>
          <p:nvPr/>
        </p:nvGrpSpPr>
        <p:grpSpPr>
          <a:xfrm>
            <a:off x="214313" y="0"/>
            <a:ext cx="8791575" cy="6584950"/>
            <a:chOff x="286385" y="1"/>
            <a:chExt cx="11720499" cy="6584949"/>
          </a:xfrm>
        </p:grpSpPr>
        <p:sp>
          <p:nvSpPr>
            <p:cNvPr id="9" name="矩形 8"/>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17413" name="图片 9"/>
            <p:cNvPicPr>
              <a:picLocks noChangeAspect="1"/>
            </p:cNvPicPr>
            <p:nvPr userDrawn="1">
              <p:custDataLst>
                <p:tags r:id="rId3"/>
              </p:custDataLst>
            </p:nvPr>
          </p:nvPicPr>
          <p:blipFill>
            <a:blip r:embed="rId4"/>
            <a:stretch>
              <a:fillRect/>
            </a:stretch>
          </p:blipFill>
          <p:spPr>
            <a:xfrm>
              <a:off x="11159130" y="1"/>
              <a:ext cx="847754" cy="885198"/>
            </a:xfrm>
            <a:prstGeom prst="rect">
              <a:avLst/>
            </a:prstGeom>
            <a:noFill/>
            <a:ln w="9525">
              <a:noFill/>
            </a:ln>
          </p:spPr>
        </p:pic>
      </p:grpSp>
      <p:sp>
        <p:nvSpPr>
          <p:cNvPr id="7" name="内容占位符 6"/>
          <p:cNvSpPr>
            <a:spLocks noGrp="1"/>
          </p:cNvSpPr>
          <p:nvPr>
            <p:ph sz="quarter" idx="13"/>
          </p:nvPr>
        </p:nvSpPr>
        <p:spPr>
          <a:xfrm>
            <a:off x="502448" y="952508"/>
            <a:ext cx="8139178"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8838"/>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79876" name="图片 13"/>
          <p:cNvPicPr>
            <a:picLocks noChangeAspect="1"/>
          </p:cNvPicPr>
          <p:nvPr userDrawn="1">
            <p:custDataLst>
              <p:tags r:id="rId3"/>
            </p:custDataLst>
          </p:nvPr>
        </p:nvPicPr>
        <p:blipFill>
          <a:blip r:embed="rId4"/>
          <a:stretch>
            <a:fillRect/>
          </a:stretch>
        </p:blipFill>
        <p:spPr>
          <a:xfrm>
            <a:off x="8097838" y="857250"/>
            <a:ext cx="908050" cy="947738"/>
          </a:xfrm>
          <a:prstGeom prst="rect">
            <a:avLst/>
          </a:prstGeom>
          <a:noFill/>
          <a:ln w="9525">
            <a:noFill/>
          </a:ln>
        </p:spPr>
      </p:pic>
      <p:sp>
        <p:nvSpPr>
          <p:cNvPr id="2" name="标题 1"/>
          <p:cNvSpPr>
            <a:spLocks noGrp="1"/>
          </p:cNvSpPr>
          <p:nvPr>
            <p:ph type="title"/>
          </p:nvPr>
        </p:nvSpPr>
        <p:spPr>
          <a:xfrm>
            <a:off x="434700" y="1035450"/>
            <a:ext cx="8278200" cy="331473"/>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104650"/>
            <a:ext cx="40068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104650"/>
            <a:ext cx="40257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469850"/>
            <a:ext cx="40068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467150"/>
            <a:ext cx="40257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38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80900" name="图片 5"/>
          <p:cNvPicPr>
            <a:picLocks noChangeAspect="1"/>
          </p:cNvPicPr>
          <p:nvPr userDrawn="1">
            <p:custDataLst>
              <p:tags r:id="rId3"/>
            </p:custDataLst>
          </p:nvPr>
        </p:nvPicPr>
        <p:blipFill>
          <a:blip r:embed="rId4"/>
          <a:stretch>
            <a:fillRect/>
          </a:stretch>
        </p:blipFill>
        <p:spPr>
          <a:xfrm>
            <a:off x="93663" y="2894013"/>
            <a:ext cx="811212" cy="1312862"/>
          </a:xfrm>
          <a:prstGeom prst="rect">
            <a:avLst/>
          </a:prstGeom>
          <a:noFill/>
          <a:ln w="9525">
            <a:noFill/>
          </a:ln>
        </p:spPr>
      </p:pic>
      <p:pic>
        <p:nvPicPr>
          <p:cNvPr id="80901" name="图片 7"/>
          <p:cNvPicPr>
            <a:picLocks noChangeAspect="1"/>
          </p:cNvPicPr>
          <p:nvPr userDrawn="1">
            <p:custDataLst>
              <p:tags r:id="rId5"/>
            </p:custDataLst>
          </p:nvPr>
        </p:nvPicPr>
        <p:blipFill>
          <a:blip r:embed="rId6"/>
          <a:stretch>
            <a:fillRect/>
          </a:stretch>
        </p:blipFill>
        <p:spPr>
          <a:xfrm>
            <a:off x="7729538" y="2873375"/>
            <a:ext cx="1412875" cy="1422400"/>
          </a:xfrm>
          <a:prstGeom prst="rect">
            <a:avLst/>
          </a:prstGeom>
          <a:noFill/>
          <a:ln w="9525">
            <a:noFill/>
          </a:ln>
        </p:spPr>
      </p:pic>
      <p:sp>
        <p:nvSpPr>
          <p:cNvPr id="2" name="标题 1"/>
          <p:cNvSpPr>
            <a:spLocks noGrp="1"/>
          </p:cNvSpPr>
          <p:nvPr>
            <p:ph type="title" hasCustomPrompt="1"/>
          </p:nvPr>
        </p:nvSpPr>
        <p:spPr>
          <a:xfrm>
            <a:off x="1142100" y="1861650"/>
            <a:ext cx="6858000" cy="17901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754350"/>
            <a:ext cx="6858000" cy="1242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457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1" name="矩形 10"/>
          <p:cNvSpPr/>
          <p:nvPr>
            <p:custDataLst>
              <p:tags r:id="rId3"/>
            </p:custDataLst>
          </p:nvPr>
        </p:nvSpPr>
        <p:spPr>
          <a:xfrm>
            <a:off x="434975" y="593725"/>
            <a:ext cx="8274050" cy="56705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2" name="矩形 11"/>
          <p:cNvSpPr/>
          <p:nvPr>
            <p:custDataLst>
              <p:tags r:id="rId4"/>
            </p:custDataLst>
          </p:nvPr>
        </p:nvSpPr>
        <p:spPr>
          <a:xfrm>
            <a:off x="8559800" y="4224338"/>
            <a:ext cx="285750" cy="14589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3" name="矩形 12"/>
          <p:cNvSpPr/>
          <p:nvPr>
            <p:custDataLst>
              <p:tags r:id="rId5"/>
            </p:custDataLst>
          </p:nvPr>
        </p:nvSpPr>
        <p:spPr>
          <a:xfrm>
            <a:off x="3513138" y="1374775"/>
            <a:ext cx="2117725" cy="410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pic>
        <p:nvPicPr>
          <p:cNvPr id="81927" name="图片 8"/>
          <p:cNvPicPr>
            <a:picLocks noChangeAspect="1"/>
          </p:cNvPicPr>
          <p:nvPr>
            <p:custDataLst>
              <p:tags r:id="rId6"/>
            </p:custDataLst>
          </p:nvPr>
        </p:nvPicPr>
        <p:blipFill>
          <a:blip r:embed="rId7"/>
          <a:stretch>
            <a:fillRect/>
          </a:stretch>
        </p:blipFill>
        <p:spPr>
          <a:xfrm>
            <a:off x="4835525" y="593725"/>
            <a:ext cx="1585913" cy="2206625"/>
          </a:xfrm>
          <a:prstGeom prst="rect">
            <a:avLst/>
          </a:prstGeom>
          <a:noFill/>
          <a:ln w="9525">
            <a:noFill/>
          </a:ln>
        </p:spPr>
      </p:pic>
      <p:sp>
        <p:nvSpPr>
          <p:cNvPr id="2" name="标题 1"/>
          <p:cNvSpPr>
            <a:spLocks noGrp="1"/>
          </p:cNvSpPr>
          <p:nvPr>
            <p:ph type="ctrTitle" hasCustomPrompt="1"/>
          </p:nvPr>
        </p:nvSpPr>
        <p:spPr>
          <a:xfrm>
            <a:off x="3520292" y="1374493"/>
            <a:ext cx="1196758" cy="4109013"/>
          </a:xfrm>
        </p:spPr>
        <p:txBody>
          <a:bodyPr lIns="90170" tIns="46990" rIns="90170" bIns="46990" anchor="t" anchorCtr="0">
            <a:normAutofit/>
          </a:bodyPr>
          <a:lstStyle>
            <a:lvl1pPr algn="ctr">
              <a:defRPr sz="4950" spc="600" baseline="0">
                <a:ea typeface="汉仪旗黑-85S" pitchFamily="18" charset="-122"/>
              </a:defRPr>
            </a:lvl1pPr>
          </a:lstStyle>
          <a:p>
            <a:pPr fontAlgn="auto"/>
            <a:r>
              <a:rPr lang="zh-CN" altLang="en-US" sz="4950" strike="noStrike" noProof="1" dirty="0"/>
              <a:t>编辑标题</a:t>
            </a:r>
            <a:endParaRPr lang="zh-CN" altLang="en-US" strike="noStrike" noProof="1" dirty="0"/>
          </a:p>
        </p:txBody>
      </p:sp>
      <p:sp>
        <p:nvSpPr>
          <p:cNvPr id="3" name="副标题 2"/>
          <p:cNvSpPr>
            <a:spLocks noGrp="1"/>
          </p:cNvSpPr>
          <p:nvPr>
            <p:ph type="subTitle" idx="1" hasCustomPrompt="1"/>
          </p:nvPr>
        </p:nvSpPr>
        <p:spPr>
          <a:xfrm>
            <a:off x="4972950" y="3154155"/>
            <a:ext cx="334361" cy="2005856"/>
          </a:xfrm>
          <a:ln>
            <a:solidFill>
              <a:schemeClr val="tx1"/>
            </a:solidFill>
          </a:ln>
        </p:spPr>
        <p:txBody>
          <a:bodyPr lIns="90170" tIns="46990" rIns="90170" bIns="4699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编辑副标题</a:t>
            </a:r>
            <a:endParaRPr lang="zh-CN" altLang="en-US" strike="noStrike" noProof="1" dirty="0"/>
          </a:p>
        </p:txBody>
      </p:sp>
      <p:sp>
        <p:nvSpPr>
          <p:cNvPr id="16" name="日期占位符 15"/>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2947" name="图片 7"/>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83971" name="组合 6"/>
          <p:cNvGrpSpPr/>
          <p:nvPr/>
        </p:nvGrpSpPr>
        <p:grpSpPr>
          <a:xfrm>
            <a:off x="0" y="0"/>
            <a:ext cx="9005888" cy="6858000"/>
            <a:chOff x="0" y="0"/>
            <a:chExt cx="12006884" cy="6858000"/>
          </a:xfrm>
        </p:grpSpPr>
        <p:sp>
          <p:nvSpPr>
            <p:cNvPr id="8" name="矩形 7"/>
            <p:cNvSpPr/>
            <p:nvPr>
              <p:custDataLst>
                <p:tags r:id="rId2"/>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nvGrpSpPr>
            <p:cNvPr id="83973" name="组合 8"/>
            <p:cNvGrpSpPr/>
            <p:nvPr/>
          </p:nvGrpSpPr>
          <p:grpSpPr>
            <a:xfrm>
              <a:off x="0" y="0"/>
              <a:ext cx="12006884" cy="6858000"/>
              <a:chOff x="0" y="0"/>
              <a:chExt cx="12006884" cy="6858000"/>
            </a:xfrm>
          </p:grpSpPr>
          <p:grpSp>
            <p:nvGrpSpPr>
              <p:cNvPr id="83974" name="组合 9"/>
              <p:cNvGrpSpPr/>
              <p:nvPr/>
            </p:nvGrpSpPr>
            <p:grpSpPr>
              <a:xfrm>
                <a:off x="0" y="0"/>
                <a:ext cx="12006884" cy="6858000"/>
                <a:chOff x="0" y="0"/>
                <a:chExt cx="12006884" cy="6858000"/>
              </a:xfrm>
            </p:grpSpPr>
            <p:sp>
              <p:nvSpPr>
                <p:cNvPr id="12" name="矩形 11"/>
                <p:cNvSpPr/>
                <p:nvPr>
                  <p:custDataLst>
                    <p:tags r:id="rId3"/>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3" name="矩形 12"/>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83977" name="图片 13"/>
                <p:cNvPicPr>
                  <a:picLocks noChangeAspect="1"/>
                </p:cNvPicPr>
                <p:nvPr>
                  <p:custDataLst>
                    <p:tags r:id="rId5"/>
                  </p:custDataLst>
                </p:nvPr>
              </p:nvPicPr>
              <p:blipFill>
                <a:blip r:embed="rId6"/>
                <a:stretch>
                  <a:fillRect/>
                </a:stretch>
              </p:blipFill>
              <p:spPr>
                <a:xfrm>
                  <a:off x="580664" y="1886673"/>
                  <a:ext cx="4858137" cy="4674726"/>
                </a:xfrm>
                <a:prstGeom prst="rect">
                  <a:avLst/>
                </a:prstGeom>
                <a:noFill/>
                <a:ln w="9525">
                  <a:noFill/>
                </a:ln>
              </p:spPr>
            </p:pic>
            <p:pic>
              <p:nvPicPr>
                <p:cNvPr id="83978" name="图片 14"/>
                <p:cNvPicPr>
                  <a:picLocks noChangeAspect="1"/>
                </p:cNvPicPr>
                <p:nvPr>
                  <p:custDataLst>
                    <p:tags r:id="rId7"/>
                  </p:custDataLst>
                </p:nvPr>
              </p:nvPicPr>
              <p:blipFill>
                <a:blip r:embed="rId8"/>
                <a:stretch>
                  <a:fillRect/>
                </a:stretch>
              </p:blipFill>
              <p:spPr>
                <a:xfrm>
                  <a:off x="10289803" y="0"/>
                  <a:ext cx="1717081" cy="1792921"/>
                </a:xfrm>
                <a:prstGeom prst="rect">
                  <a:avLst/>
                </a:prstGeom>
                <a:noFill/>
                <a:ln w="9525">
                  <a:noFill/>
                </a:ln>
              </p:spPr>
            </p:pic>
          </p:grpSp>
          <p:pic>
            <p:nvPicPr>
              <p:cNvPr id="83979" name="图片 10"/>
              <p:cNvPicPr>
                <a:picLocks noChangeAspect="1"/>
              </p:cNvPicPr>
              <p:nvPr>
                <p:custDataLst>
                  <p:tags r:id="rId9"/>
                </p:custDataLst>
              </p:nvPr>
            </p:nvPicPr>
            <p:blipFill>
              <a:blip r:embed="rId10"/>
              <a:stretch>
                <a:fillRect/>
              </a:stretch>
            </p:blipFill>
            <p:spPr>
              <a:xfrm rot="-2186000" flipH="1">
                <a:off x="4400402" y="3137998"/>
                <a:ext cx="352594" cy="582004"/>
              </a:xfrm>
              <a:prstGeom prst="rect">
                <a:avLst/>
              </a:prstGeom>
              <a:noFill/>
              <a:ln w="9525">
                <a:noFill/>
              </a:ln>
            </p:spPr>
          </p:pic>
        </p:grpSp>
      </p:grpSp>
      <p:sp>
        <p:nvSpPr>
          <p:cNvPr id="2" name="标题 1"/>
          <p:cNvSpPr>
            <a:spLocks noGrp="1"/>
          </p:cNvSpPr>
          <p:nvPr>
            <p:ph type="title" hasCustomPrompt="1"/>
          </p:nvPr>
        </p:nvSpPr>
        <p:spPr>
          <a:xfrm>
            <a:off x="5679758" y="1237615"/>
            <a:ext cx="663416" cy="4445635"/>
          </a:xfrm>
        </p:spPr>
        <p:txBody>
          <a:bodyPr lIns="90000" tIns="46800" rIns="90000" bIns="46800" anchor="ctr" anchorCtr="0">
            <a:normAutofit/>
          </a:bodyPr>
          <a:lstStyle>
            <a:lvl1pPr>
              <a:defRPr sz="2700" u="none" strike="noStrike" kern="1200" cap="none" spc="300" normalizeH="0" baseline="0">
                <a:solidFill>
                  <a:schemeClr val="tx1"/>
                </a:solidFill>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4" name="日期占位符 3"/>
          <p:cNvSpPr>
            <a:spLocks noGrp="1"/>
          </p:cNvSpPr>
          <p:nvPr>
            <p:ph type="dt" sz="half" idx="10"/>
            <p:custDataLst>
              <p:tags r:id="rId11"/>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12"/>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13"/>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84995" name="图片 8"/>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86019" name="图片 10"/>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7043" name="组合 5"/>
          <p:cNvGrpSpPr/>
          <p:nvPr/>
        </p:nvGrpSpPr>
        <p:grpSpPr>
          <a:xfrm>
            <a:off x="1038225" y="2116138"/>
            <a:ext cx="7445375" cy="4138612"/>
            <a:chOff x="0" y="0"/>
            <a:chExt cx="11794603" cy="6858000"/>
          </a:xfrm>
        </p:grpSpPr>
        <p:sp>
          <p:nvSpPr>
            <p:cNvPr id="7" name="矩形 6"/>
            <p:cNvSpPr/>
            <p:nvPr>
              <p:custDataLst>
                <p:tags r:id="rId2"/>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nvGrpSpPr>
            <p:cNvPr id="87045" name="组合 7"/>
            <p:cNvGrpSpPr/>
            <p:nvPr/>
          </p:nvGrpSpPr>
          <p:grpSpPr>
            <a:xfrm>
              <a:off x="0" y="0"/>
              <a:ext cx="11611337" cy="6858000"/>
              <a:chOff x="0" y="0"/>
              <a:chExt cx="11611337" cy="6858000"/>
            </a:xfrm>
          </p:grpSpPr>
          <p:grpSp>
            <p:nvGrpSpPr>
              <p:cNvPr id="87046" name="组合 8"/>
              <p:cNvGrpSpPr/>
              <p:nvPr/>
            </p:nvGrpSpPr>
            <p:grpSpPr>
              <a:xfrm>
                <a:off x="0" y="0"/>
                <a:ext cx="11611337" cy="6858000"/>
                <a:chOff x="0" y="0"/>
                <a:chExt cx="11611337" cy="6858000"/>
              </a:xfrm>
            </p:grpSpPr>
            <p:sp>
              <p:nvSpPr>
                <p:cNvPr id="11" name="矩形 10"/>
                <p:cNvSpPr/>
                <p:nvPr>
                  <p:custDataLst>
                    <p:tags r:id="rId3"/>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2" name="矩形 11"/>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87049" name="图片 12"/>
                <p:cNvPicPr>
                  <a:picLocks noChangeAspect="1"/>
                </p:cNvPicPr>
                <p:nvPr>
                  <p:custDataLst>
                    <p:tags r:id="rId5"/>
                  </p:custDataLst>
                </p:nvPr>
              </p:nvPicPr>
              <p:blipFill>
                <a:blip r:embed="rId6"/>
                <a:stretch>
                  <a:fillRect/>
                </a:stretch>
              </p:blipFill>
              <p:spPr>
                <a:xfrm>
                  <a:off x="1180616" y="2097979"/>
                  <a:ext cx="3784923" cy="4166820"/>
                </a:xfrm>
                <a:prstGeom prst="rect">
                  <a:avLst/>
                </a:prstGeom>
                <a:noFill/>
                <a:ln w="9525">
                  <a:noFill/>
                </a:ln>
              </p:spPr>
            </p:pic>
          </p:grpSp>
          <p:pic>
            <p:nvPicPr>
              <p:cNvPr id="87050" name="图片 9"/>
              <p:cNvPicPr>
                <a:picLocks noChangeAspect="1"/>
              </p:cNvPicPr>
              <p:nvPr>
                <p:custDataLst>
                  <p:tags r:id="rId7"/>
                </p:custDataLst>
              </p:nvPr>
            </p:nvPicPr>
            <p:blipFill>
              <a:blip r:embed="rId8"/>
              <a:stretch>
                <a:fillRect/>
              </a:stretch>
            </p:blipFill>
            <p:spPr>
              <a:xfrm flipH="1">
                <a:off x="4476896" y="5150734"/>
                <a:ext cx="518030" cy="855079"/>
              </a:xfrm>
              <a:prstGeom prst="rect">
                <a:avLst/>
              </a:prstGeom>
              <a:noFill/>
              <a:ln w="9525">
                <a:noFill/>
              </a:ln>
            </p:spPr>
          </p:pic>
        </p:grpSp>
      </p:grpSp>
      <p:sp>
        <p:nvSpPr>
          <p:cNvPr id="2" name="标题 1"/>
          <p:cNvSpPr>
            <a:spLocks noGrp="1"/>
          </p:cNvSpPr>
          <p:nvPr>
            <p:ph type="title"/>
          </p:nvPr>
        </p:nvSpPr>
        <p:spPr>
          <a:xfrm>
            <a:off x="4714331" y="920144"/>
            <a:ext cx="3702816"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pic>
        <p:nvPicPr>
          <p:cNvPr id="88067" name="图片 5"/>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5" name="标题 4"/>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89091" name="图片 8"/>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48"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8435" name="组合 11"/>
          <p:cNvGrpSpPr/>
          <p:nvPr/>
        </p:nvGrpSpPr>
        <p:grpSpPr>
          <a:xfrm>
            <a:off x="0" y="0"/>
            <a:ext cx="8845550" cy="6858000"/>
            <a:chOff x="0" y="0"/>
            <a:chExt cx="11794603" cy="6858000"/>
          </a:xfrm>
        </p:grpSpPr>
        <p:grpSp>
          <p:nvGrpSpPr>
            <p:cNvPr id="18436" name="组合 5"/>
            <p:cNvGrpSpPr/>
            <p:nvPr userDrawn="1"/>
          </p:nvGrpSpPr>
          <p:grpSpPr>
            <a:xfrm>
              <a:off x="0" y="0"/>
              <a:ext cx="11794603" cy="6858000"/>
              <a:chOff x="0" y="0"/>
              <a:chExt cx="11794603" cy="6858000"/>
            </a:xfrm>
          </p:grpSpPr>
          <p:sp>
            <p:nvSpPr>
              <p:cNvPr id="7" name="矩形 6"/>
              <p:cNvSpPr/>
              <p:nvPr>
                <p:custDataLst>
                  <p:tags r:id="rId2"/>
                </p:custDataLst>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8" name="矩形 7"/>
              <p:cNvSpPr/>
              <p:nvPr>
                <p:custDataLst>
                  <p:tags r:id="rId3"/>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9" name="矩形 8"/>
              <p:cNvSpPr/>
              <p:nvPr>
                <p:custDataLst>
                  <p:tags r:id="rId4"/>
                </p:custDataLst>
              </p:nvPr>
            </p:nvSpPr>
            <p:spPr>
              <a:xfrm>
                <a:off x="11412638" y="4224762"/>
                <a:ext cx="381965" cy="14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pic>
            <p:nvPicPr>
              <p:cNvPr id="18440" name="图片 9"/>
              <p:cNvPicPr>
                <a:picLocks noChangeAspect="1"/>
              </p:cNvPicPr>
              <p:nvPr>
                <p:custDataLst>
                  <p:tags r:id="rId5"/>
                </p:custDataLst>
              </p:nvPr>
            </p:nvPicPr>
            <p:blipFill>
              <a:blip r:embed="rId6"/>
              <a:stretch>
                <a:fillRect/>
              </a:stretch>
            </p:blipFill>
            <p:spPr>
              <a:xfrm>
                <a:off x="6446372" y="593203"/>
                <a:ext cx="2114479" cy="2207871"/>
              </a:xfrm>
              <a:prstGeom prst="rect">
                <a:avLst/>
              </a:prstGeom>
              <a:noFill/>
              <a:ln w="9525">
                <a:noFill/>
              </a:ln>
            </p:spPr>
          </p:pic>
        </p:grpSp>
        <p:sp>
          <p:nvSpPr>
            <p:cNvPr id="11" name="矩形 10"/>
            <p:cNvSpPr/>
            <p:nvPr userDrawn="1">
              <p:custDataLst>
                <p:tags r:id="rId7"/>
              </p:custDataLst>
            </p:nvPr>
          </p:nvSpPr>
          <p:spPr>
            <a:xfrm>
              <a:off x="4683889" y="1374494"/>
              <a:ext cx="2824223" cy="4109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sp>
        <p:nvSpPr>
          <p:cNvPr id="2" name="标题 1"/>
          <p:cNvSpPr>
            <a:spLocks noGrp="1"/>
          </p:cNvSpPr>
          <p:nvPr>
            <p:ph type="title" hasCustomPrompt="1"/>
          </p:nvPr>
        </p:nvSpPr>
        <p:spPr>
          <a:xfrm>
            <a:off x="3585214" y="1537589"/>
            <a:ext cx="1040639" cy="3809111"/>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7" name="竖排文字占位符 16"/>
          <p:cNvSpPr>
            <a:spLocks noGrp="1"/>
          </p:cNvSpPr>
          <p:nvPr>
            <p:ph type="body" orient="vert" sz="quarter" idx="13" hasCustomPrompt="1"/>
          </p:nvPr>
        </p:nvSpPr>
        <p:spPr>
          <a:xfrm>
            <a:off x="4946591" y="2981688"/>
            <a:ext cx="378923" cy="2321204"/>
          </a:xfrm>
        </p:spPr>
        <p:txBody>
          <a:bodyPr vert="eaVert" lIns="90000" tIns="46800" rIns="90000" bIns="46800">
            <a:normAutofit/>
          </a:bodyPr>
          <a:lstStyle>
            <a:lvl1pPr marL="0" indent="0" algn="ctr">
              <a:buNone/>
              <a:defRPr baseline="0">
                <a:solidFill>
                  <a:schemeClr val="tx1">
                    <a:lumMod val="85000"/>
                    <a:lumOff val="15000"/>
                  </a:schemeClr>
                </a:solidFill>
              </a:defRPr>
            </a:lvl1pPr>
            <a:lvl5pPr marL="1371600" indent="0">
              <a:buNone/>
              <a:defRPr/>
            </a:lvl5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90115" name="组合 7"/>
          <p:cNvGrpSpPr/>
          <p:nvPr/>
        </p:nvGrpSpPr>
        <p:grpSpPr>
          <a:xfrm>
            <a:off x="214313" y="0"/>
            <a:ext cx="8791575" cy="6584950"/>
            <a:chOff x="286385" y="1"/>
            <a:chExt cx="11720499" cy="6584949"/>
          </a:xfrm>
        </p:grpSpPr>
        <p:sp>
          <p:nvSpPr>
            <p:cNvPr id="9" name="矩形 8"/>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90117" name="图片 9"/>
            <p:cNvPicPr>
              <a:picLocks noChangeAspect="1"/>
            </p:cNvPicPr>
            <p:nvPr userDrawn="1">
              <p:custDataLst>
                <p:tags r:id="rId3"/>
              </p:custDataLst>
            </p:nvPr>
          </p:nvPicPr>
          <p:blipFill>
            <a:blip r:embed="rId4"/>
            <a:stretch>
              <a:fillRect/>
            </a:stretch>
          </p:blipFill>
          <p:spPr>
            <a:xfrm>
              <a:off x="11159130" y="1"/>
              <a:ext cx="847754" cy="885198"/>
            </a:xfrm>
            <a:prstGeom prst="rect">
              <a:avLst/>
            </a:prstGeom>
            <a:noFill/>
            <a:ln w="9525">
              <a:noFill/>
            </a:ln>
          </p:spPr>
        </p:pic>
      </p:grpSp>
      <p:sp>
        <p:nvSpPr>
          <p:cNvPr id="2" name="竖排标题 1"/>
          <p:cNvSpPr>
            <a:spLocks noGrp="1"/>
          </p:cNvSpPr>
          <p:nvPr>
            <p:ph type="title" orient="vert"/>
          </p:nvPr>
        </p:nvSpPr>
        <p:spPr>
          <a:xfrm>
            <a:off x="7928351" y="952508"/>
            <a:ext cx="713238"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1139" name="组合 7"/>
          <p:cNvGrpSpPr/>
          <p:nvPr/>
        </p:nvGrpSpPr>
        <p:grpSpPr>
          <a:xfrm>
            <a:off x="214313" y="0"/>
            <a:ext cx="8791575" cy="6584950"/>
            <a:chOff x="286385" y="1"/>
            <a:chExt cx="11720499" cy="6584949"/>
          </a:xfrm>
        </p:grpSpPr>
        <p:sp>
          <p:nvSpPr>
            <p:cNvPr id="9" name="矩形 8"/>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91141" name="图片 9"/>
            <p:cNvPicPr>
              <a:picLocks noChangeAspect="1"/>
            </p:cNvPicPr>
            <p:nvPr userDrawn="1">
              <p:custDataLst>
                <p:tags r:id="rId3"/>
              </p:custDataLst>
            </p:nvPr>
          </p:nvPicPr>
          <p:blipFill>
            <a:blip r:embed="rId4"/>
            <a:stretch>
              <a:fillRect/>
            </a:stretch>
          </p:blipFill>
          <p:spPr>
            <a:xfrm>
              <a:off x="11159130" y="1"/>
              <a:ext cx="847754" cy="885198"/>
            </a:xfrm>
            <a:prstGeom prst="rect">
              <a:avLst/>
            </a:prstGeom>
            <a:noFill/>
            <a:ln w="9525">
              <a:noFill/>
            </a:ln>
          </p:spPr>
        </p:pic>
      </p:grpSp>
      <p:sp>
        <p:nvSpPr>
          <p:cNvPr id="7" name="内容占位符 6"/>
          <p:cNvSpPr>
            <a:spLocks noGrp="1"/>
          </p:cNvSpPr>
          <p:nvPr>
            <p:ph sz="quarter" idx="13"/>
          </p:nvPr>
        </p:nvSpPr>
        <p:spPr>
          <a:xfrm>
            <a:off x="502448" y="952508"/>
            <a:ext cx="8139178"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92163" name="组合 11"/>
          <p:cNvGrpSpPr/>
          <p:nvPr/>
        </p:nvGrpSpPr>
        <p:grpSpPr>
          <a:xfrm>
            <a:off x="0" y="0"/>
            <a:ext cx="8845550" cy="6858000"/>
            <a:chOff x="0" y="0"/>
            <a:chExt cx="11794603" cy="6858000"/>
          </a:xfrm>
        </p:grpSpPr>
        <p:grpSp>
          <p:nvGrpSpPr>
            <p:cNvPr id="92164" name="组合 5"/>
            <p:cNvGrpSpPr/>
            <p:nvPr userDrawn="1"/>
          </p:nvGrpSpPr>
          <p:grpSpPr>
            <a:xfrm>
              <a:off x="0" y="0"/>
              <a:ext cx="11794603" cy="6858000"/>
              <a:chOff x="0" y="0"/>
              <a:chExt cx="11794603" cy="6858000"/>
            </a:xfrm>
          </p:grpSpPr>
          <p:sp>
            <p:nvSpPr>
              <p:cNvPr id="7" name="矩形 6"/>
              <p:cNvSpPr/>
              <p:nvPr>
                <p:custDataLst>
                  <p:tags r:id="rId2"/>
                </p:custDataLst>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8" name="矩形 7"/>
              <p:cNvSpPr/>
              <p:nvPr>
                <p:custDataLst>
                  <p:tags r:id="rId3"/>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9" name="矩形 8"/>
              <p:cNvSpPr/>
              <p:nvPr>
                <p:custDataLst>
                  <p:tags r:id="rId4"/>
                </p:custDataLst>
              </p:nvPr>
            </p:nvSpPr>
            <p:spPr>
              <a:xfrm>
                <a:off x="11412638" y="4224762"/>
                <a:ext cx="381965" cy="14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pic>
            <p:nvPicPr>
              <p:cNvPr id="92168" name="图片 9"/>
              <p:cNvPicPr>
                <a:picLocks noChangeAspect="1"/>
              </p:cNvPicPr>
              <p:nvPr>
                <p:custDataLst>
                  <p:tags r:id="rId5"/>
                </p:custDataLst>
              </p:nvPr>
            </p:nvPicPr>
            <p:blipFill>
              <a:blip r:embed="rId6"/>
              <a:stretch>
                <a:fillRect/>
              </a:stretch>
            </p:blipFill>
            <p:spPr>
              <a:xfrm>
                <a:off x="6446372" y="593203"/>
                <a:ext cx="2114479" cy="2207871"/>
              </a:xfrm>
              <a:prstGeom prst="rect">
                <a:avLst/>
              </a:prstGeom>
              <a:noFill/>
              <a:ln w="9525">
                <a:noFill/>
              </a:ln>
            </p:spPr>
          </p:pic>
        </p:grpSp>
        <p:sp>
          <p:nvSpPr>
            <p:cNvPr id="11" name="矩形 10"/>
            <p:cNvSpPr/>
            <p:nvPr userDrawn="1">
              <p:custDataLst>
                <p:tags r:id="rId7"/>
              </p:custDataLst>
            </p:nvPr>
          </p:nvSpPr>
          <p:spPr>
            <a:xfrm>
              <a:off x="4683889" y="1374494"/>
              <a:ext cx="2824223" cy="4109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sp>
        <p:nvSpPr>
          <p:cNvPr id="2" name="标题 1"/>
          <p:cNvSpPr>
            <a:spLocks noGrp="1"/>
          </p:cNvSpPr>
          <p:nvPr>
            <p:ph type="title" hasCustomPrompt="1"/>
          </p:nvPr>
        </p:nvSpPr>
        <p:spPr>
          <a:xfrm>
            <a:off x="3585214" y="1537589"/>
            <a:ext cx="1040639" cy="3809111"/>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7" name="竖排文字占位符 16"/>
          <p:cNvSpPr>
            <a:spLocks noGrp="1"/>
          </p:cNvSpPr>
          <p:nvPr>
            <p:ph type="body" orient="vert" sz="quarter" idx="13" hasCustomPrompt="1"/>
          </p:nvPr>
        </p:nvSpPr>
        <p:spPr>
          <a:xfrm>
            <a:off x="4946591" y="2981688"/>
            <a:ext cx="378923" cy="2321204"/>
          </a:xfrm>
        </p:spPr>
        <p:txBody>
          <a:bodyPr vert="eaVert" lIns="90000" tIns="46800" rIns="90000" bIns="46800">
            <a:normAutofit/>
          </a:bodyPr>
          <a:lstStyle>
            <a:lvl1pPr marL="0" indent="0" algn="ctr">
              <a:buNone/>
              <a:defRPr baseline="0">
                <a:solidFill>
                  <a:schemeClr val="tx1">
                    <a:lumMod val="85000"/>
                    <a:lumOff val="15000"/>
                  </a:schemeClr>
                </a:solidFill>
              </a:defRPr>
            </a:lvl1pPr>
            <a:lvl5pPr marL="1371600" indent="0">
              <a:buNone/>
              <a:defRPr/>
            </a:lvl5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93187" name="图片 5"/>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3" name="日期占位符 2"/>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14313" y="273050"/>
            <a:ext cx="8712200"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94212" name="图片 10"/>
          <p:cNvPicPr>
            <a:picLocks noChangeAspect="1"/>
          </p:cNvPicPr>
          <p:nvPr>
            <p:custDataLst>
              <p:tags r:id="rId3"/>
            </p:custDataLst>
          </p:nvPr>
        </p:nvPicPr>
        <p:blipFill>
          <a:blip r:embed="rId4"/>
          <a:stretch>
            <a:fillRect/>
          </a:stretch>
        </p:blipFill>
        <p:spPr>
          <a:xfrm>
            <a:off x="8369300" y="0"/>
            <a:ext cx="635000" cy="885825"/>
          </a:xfrm>
          <a:prstGeom prst="rect">
            <a:avLst/>
          </a:prstGeom>
          <a:noFill/>
          <a:ln w="9525">
            <a:noFill/>
          </a:ln>
        </p:spPr>
      </p:pic>
      <p:sp>
        <p:nvSpPr>
          <p:cNvPr id="2" name="标题 1"/>
          <p:cNvSpPr>
            <a:spLocks noGrp="1"/>
          </p:cNvSpPr>
          <p:nvPr>
            <p:ph type="title" hasCustomPrompt="1"/>
          </p:nvPr>
        </p:nvSpPr>
        <p:spPr>
          <a:xfrm>
            <a:off x="961200" y="1249200"/>
            <a:ext cx="7219800" cy="7236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95235" name="图片 9"/>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8" name="矩形 7"/>
          <p:cNvSpPr/>
          <p:nvPr>
            <p:custDataLst>
              <p:tags r:id="rId4"/>
            </p:custDataLst>
          </p:nvPr>
        </p:nvSpPr>
        <p:spPr>
          <a:xfrm>
            <a:off x="1588" y="-4762"/>
            <a:ext cx="3673475"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 name="标题 1"/>
          <p:cNvSpPr>
            <a:spLocks noGrp="1"/>
          </p:cNvSpPr>
          <p:nvPr>
            <p:ph type="title" hasCustomPrompt="1"/>
          </p:nvPr>
        </p:nvSpPr>
        <p:spPr>
          <a:xfrm>
            <a:off x="437400" y="770400"/>
            <a:ext cx="2970000" cy="8820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96260" name="图片 10"/>
          <p:cNvPicPr>
            <a:picLocks noChangeAspect="1"/>
          </p:cNvPicPr>
          <p:nvPr>
            <p:custDataLst>
              <p:tags r:id="rId3"/>
            </p:custDataLst>
          </p:nvPr>
        </p:nvPicPr>
        <p:blipFill>
          <a:blip r:embed="rId4"/>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97283" name="图片 9"/>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8" name="矩形 7"/>
          <p:cNvSpPr/>
          <p:nvPr>
            <p:custDataLst>
              <p:tags r:id="rId4"/>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588"/>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98308" name="图片 13"/>
          <p:cNvPicPr>
            <a:picLocks noChangeAspect="1"/>
          </p:cNvPicPr>
          <p:nvPr>
            <p:custDataLst>
              <p:tags r:id="rId3"/>
            </p:custDataLst>
          </p:nvPr>
        </p:nvPicPr>
        <p:blipFill>
          <a:blip r:embed="rId4"/>
          <a:stretch>
            <a:fillRect/>
          </a:stretch>
        </p:blipFill>
        <p:spPr>
          <a:xfrm>
            <a:off x="8097838" y="0"/>
            <a:ext cx="908050" cy="1263650"/>
          </a:xfrm>
          <a:prstGeom prst="rect">
            <a:avLst/>
          </a:prstGeom>
          <a:noFill/>
          <a:ln w="9525">
            <a:noFill/>
          </a:ln>
        </p:spPr>
      </p:pic>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9459" name="图片 5"/>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3" name="日期占位符 2"/>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99332" name="图片 5"/>
          <p:cNvPicPr>
            <a:picLocks noChangeAspect="1"/>
          </p:cNvPicPr>
          <p:nvPr>
            <p:custDataLst>
              <p:tags r:id="rId3"/>
            </p:custDataLst>
          </p:nvPr>
        </p:nvPicPr>
        <p:blipFill>
          <a:blip r:embed="rId4"/>
          <a:stretch>
            <a:fillRect/>
          </a:stretch>
        </p:blipFill>
        <p:spPr>
          <a:xfrm>
            <a:off x="93663" y="2716213"/>
            <a:ext cx="811212" cy="1749425"/>
          </a:xfrm>
          <a:prstGeom prst="rect">
            <a:avLst/>
          </a:prstGeom>
          <a:noFill/>
          <a:ln w="9525">
            <a:noFill/>
          </a:ln>
        </p:spPr>
      </p:pic>
      <p:pic>
        <p:nvPicPr>
          <p:cNvPr id="99333" name="图片 7"/>
          <p:cNvPicPr>
            <a:picLocks noChangeAspect="1"/>
          </p:cNvPicPr>
          <p:nvPr>
            <p:custDataLst>
              <p:tags r:id="rId5"/>
            </p:custDataLst>
          </p:nvPr>
        </p:nvPicPr>
        <p:blipFill>
          <a:blip r:embed="rId6"/>
          <a:stretch>
            <a:fillRect/>
          </a:stretch>
        </p:blipFill>
        <p:spPr>
          <a:xfrm>
            <a:off x="7729538" y="2689225"/>
            <a:ext cx="1412875" cy="1895475"/>
          </a:xfrm>
          <a:prstGeom prst="rect">
            <a:avLst/>
          </a:prstGeom>
          <a:noFill/>
          <a:ln w="9525">
            <a:noFill/>
          </a:ln>
        </p:spPr>
      </p:pic>
      <p:sp>
        <p:nvSpPr>
          <p:cNvPr id="2" name="标题 1"/>
          <p:cNvSpPr>
            <a:spLocks noGrp="1"/>
          </p:cNvSpPr>
          <p:nvPr>
            <p:ph type="title" hasCustomPrompt="1"/>
          </p:nvPr>
        </p:nvSpPr>
        <p:spPr>
          <a:xfrm>
            <a:off x="1142100" y="1339200"/>
            <a:ext cx="6858000" cy="23868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4572000" cy="5143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11" name="矩形 10"/>
          <p:cNvSpPr/>
          <p:nvPr userDrawn="1">
            <p:custDataLst>
              <p:tags r:id="rId3"/>
            </p:custDataLst>
          </p:nvPr>
        </p:nvSpPr>
        <p:spPr>
          <a:xfrm>
            <a:off x="434975" y="1301750"/>
            <a:ext cx="8274050" cy="42545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a:off x="8559800" y="4025900"/>
            <a:ext cx="285750" cy="1093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13" name="矩形 12"/>
          <p:cNvSpPr/>
          <p:nvPr userDrawn="1">
            <p:custDataLst>
              <p:tags r:id="rId5"/>
            </p:custDataLst>
          </p:nvPr>
        </p:nvSpPr>
        <p:spPr>
          <a:xfrm>
            <a:off x="3513138" y="1887538"/>
            <a:ext cx="2117725" cy="3082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pic>
        <p:nvPicPr>
          <p:cNvPr id="100359" name="图片 8"/>
          <p:cNvPicPr>
            <a:picLocks noChangeAspect="1"/>
          </p:cNvPicPr>
          <p:nvPr userDrawn="1">
            <p:custDataLst>
              <p:tags r:id="rId6"/>
            </p:custDataLst>
          </p:nvPr>
        </p:nvPicPr>
        <p:blipFill>
          <a:blip r:embed="rId7"/>
          <a:stretch>
            <a:fillRect/>
          </a:stretch>
        </p:blipFill>
        <p:spPr>
          <a:xfrm>
            <a:off x="4835525" y="1301750"/>
            <a:ext cx="1585913" cy="1655763"/>
          </a:xfrm>
          <a:prstGeom prst="rect">
            <a:avLst/>
          </a:prstGeom>
          <a:noFill/>
          <a:ln w="9525">
            <a:noFill/>
          </a:ln>
        </p:spPr>
      </p:pic>
      <p:sp>
        <p:nvSpPr>
          <p:cNvPr id="2" name="标题 1"/>
          <p:cNvSpPr>
            <a:spLocks noGrp="1"/>
          </p:cNvSpPr>
          <p:nvPr>
            <p:ph type="ctrTitle" hasCustomPrompt="1"/>
          </p:nvPr>
        </p:nvSpPr>
        <p:spPr>
          <a:xfrm>
            <a:off x="3520292" y="1888120"/>
            <a:ext cx="1196758" cy="3081760"/>
          </a:xfrm>
        </p:spPr>
        <p:txBody>
          <a:bodyPr lIns="90170" tIns="46990" rIns="90170" bIns="46990" anchor="t" anchorCtr="0">
            <a:normAutofit/>
          </a:bodyPr>
          <a:lstStyle>
            <a:lvl1pPr algn="ctr">
              <a:defRPr sz="6600" spc="600" baseline="0">
                <a:ea typeface="汉仪旗黑-85S" pitchFamily="18" charset="-122"/>
              </a:defRPr>
            </a:lvl1pPr>
          </a:lstStyle>
          <a:p>
            <a:pPr fontAlgn="auto"/>
            <a:r>
              <a:rPr lang="zh-CN" altLang="en-US" strike="noStrike" noProof="1" dirty="0"/>
              <a:t>编辑标题</a:t>
            </a:r>
            <a:endParaRPr lang="zh-CN" altLang="en-US" strike="noStrike" noProof="1" dirty="0"/>
          </a:p>
        </p:txBody>
      </p:sp>
      <p:sp>
        <p:nvSpPr>
          <p:cNvPr id="3" name="副标题 2"/>
          <p:cNvSpPr>
            <a:spLocks noGrp="1"/>
          </p:cNvSpPr>
          <p:nvPr>
            <p:ph type="subTitle" idx="1" hasCustomPrompt="1"/>
          </p:nvPr>
        </p:nvSpPr>
        <p:spPr>
          <a:xfrm>
            <a:off x="4972950" y="3222866"/>
            <a:ext cx="334361" cy="1504392"/>
          </a:xfrm>
          <a:ln>
            <a:solidFill>
              <a:schemeClr val="tx1"/>
            </a:solidFill>
          </a:ln>
        </p:spPr>
        <p:txBody>
          <a:bodyPr lIns="90170" tIns="46990" rIns="90170" bIns="4699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编辑副标题</a:t>
            </a:r>
            <a:endParaRPr lang="zh-CN" altLang="en-US" strike="noStrike" noProof="1" dirty="0"/>
          </a:p>
        </p:txBody>
      </p:sp>
      <p:sp>
        <p:nvSpPr>
          <p:cNvPr id="16" name="日期占位符 15"/>
          <p:cNvSpPr>
            <a:spLocks noGrp="1"/>
          </p:cNvSpPr>
          <p:nvPr>
            <p:ph type="dt" sz="half" idx="10"/>
            <p:custDataLst>
              <p:tags r:id="rId8"/>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9"/>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10"/>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101379" name="图片 7"/>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2" name="标题 1"/>
          <p:cNvSpPr>
            <a:spLocks noGrp="1"/>
          </p:cNvSpPr>
          <p:nvPr>
            <p:ph type="title"/>
          </p:nvPr>
        </p:nvSpPr>
        <p:spPr>
          <a:xfrm>
            <a:off x="502412" y="1189676"/>
            <a:ext cx="8139178"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1571631"/>
            <a:ext cx="8139178"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102403" name="组合 6"/>
          <p:cNvGrpSpPr/>
          <p:nvPr userDrawn="1"/>
        </p:nvGrpSpPr>
        <p:grpSpPr>
          <a:xfrm>
            <a:off x="0" y="857250"/>
            <a:ext cx="9005888" cy="5143500"/>
            <a:chOff x="0" y="0"/>
            <a:chExt cx="12006884" cy="6858000"/>
          </a:xfrm>
        </p:grpSpPr>
        <p:sp>
          <p:nvSpPr>
            <p:cNvPr id="8" name="矩形 7"/>
            <p:cNvSpPr/>
            <p:nvPr>
              <p:custDataLst>
                <p:tags r:id="rId2"/>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nvGrpSpPr>
            <p:cNvPr id="102405" name="组合 8"/>
            <p:cNvGrpSpPr/>
            <p:nvPr/>
          </p:nvGrpSpPr>
          <p:grpSpPr>
            <a:xfrm>
              <a:off x="0" y="0"/>
              <a:ext cx="12006884" cy="6858000"/>
              <a:chOff x="0" y="0"/>
              <a:chExt cx="12006884" cy="6858000"/>
            </a:xfrm>
          </p:grpSpPr>
          <p:grpSp>
            <p:nvGrpSpPr>
              <p:cNvPr id="102406" name="组合 9"/>
              <p:cNvGrpSpPr/>
              <p:nvPr/>
            </p:nvGrpSpPr>
            <p:grpSpPr>
              <a:xfrm>
                <a:off x="0" y="0"/>
                <a:ext cx="12006884" cy="6858000"/>
                <a:chOff x="0" y="0"/>
                <a:chExt cx="12006884" cy="6858000"/>
              </a:xfrm>
            </p:grpSpPr>
            <p:sp>
              <p:nvSpPr>
                <p:cNvPr id="12" name="矩形 11"/>
                <p:cNvSpPr/>
                <p:nvPr>
                  <p:custDataLst>
                    <p:tags r:id="rId3"/>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13" name="矩形 12"/>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02409" name="图片 13"/>
                <p:cNvPicPr>
                  <a:picLocks noChangeAspect="1"/>
                </p:cNvPicPr>
                <p:nvPr>
                  <p:custDataLst>
                    <p:tags r:id="rId5"/>
                  </p:custDataLst>
                </p:nvPr>
              </p:nvPicPr>
              <p:blipFill>
                <a:blip r:embed="rId6"/>
                <a:stretch>
                  <a:fillRect/>
                </a:stretch>
              </p:blipFill>
              <p:spPr>
                <a:xfrm>
                  <a:off x="580664" y="1886673"/>
                  <a:ext cx="4858137" cy="4674726"/>
                </a:xfrm>
                <a:prstGeom prst="rect">
                  <a:avLst/>
                </a:prstGeom>
                <a:noFill/>
                <a:ln w="9525">
                  <a:noFill/>
                </a:ln>
              </p:spPr>
            </p:pic>
            <p:pic>
              <p:nvPicPr>
                <p:cNvPr id="102410" name="图片 14"/>
                <p:cNvPicPr>
                  <a:picLocks noChangeAspect="1"/>
                </p:cNvPicPr>
                <p:nvPr>
                  <p:custDataLst>
                    <p:tags r:id="rId7"/>
                  </p:custDataLst>
                </p:nvPr>
              </p:nvPicPr>
              <p:blipFill>
                <a:blip r:embed="rId8"/>
                <a:stretch>
                  <a:fillRect/>
                </a:stretch>
              </p:blipFill>
              <p:spPr>
                <a:xfrm>
                  <a:off x="10289803" y="0"/>
                  <a:ext cx="1717081" cy="1792921"/>
                </a:xfrm>
                <a:prstGeom prst="rect">
                  <a:avLst/>
                </a:prstGeom>
                <a:noFill/>
                <a:ln w="9525">
                  <a:noFill/>
                </a:ln>
              </p:spPr>
            </p:pic>
          </p:grpSp>
          <p:pic>
            <p:nvPicPr>
              <p:cNvPr id="102411" name="图片 10"/>
              <p:cNvPicPr>
                <a:picLocks noChangeAspect="1"/>
              </p:cNvPicPr>
              <p:nvPr>
                <p:custDataLst>
                  <p:tags r:id="rId9"/>
                </p:custDataLst>
              </p:nvPr>
            </p:nvPicPr>
            <p:blipFill>
              <a:blip r:embed="rId10"/>
              <a:stretch>
                <a:fillRect/>
              </a:stretch>
            </p:blipFill>
            <p:spPr>
              <a:xfrm rot="-2186000" flipH="1">
                <a:off x="4400402" y="3137998"/>
                <a:ext cx="352594" cy="582004"/>
              </a:xfrm>
              <a:prstGeom prst="rect">
                <a:avLst/>
              </a:prstGeom>
              <a:noFill/>
              <a:ln w="9525">
                <a:noFill/>
              </a:ln>
            </p:spPr>
          </p:pic>
        </p:grpSp>
      </p:grpSp>
      <p:sp>
        <p:nvSpPr>
          <p:cNvPr id="2" name="标题 1"/>
          <p:cNvSpPr>
            <a:spLocks noGrp="1"/>
          </p:cNvSpPr>
          <p:nvPr>
            <p:ph type="title" hasCustomPrompt="1"/>
          </p:nvPr>
        </p:nvSpPr>
        <p:spPr>
          <a:xfrm>
            <a:off x="5679758" y="1785461"/>
            <a:ext cx="663416" cy="3334226"/>
          </a:xfrm>
        </p:spPr>
        <p:txBody>
          <a:bodyPr lIns="90000" tIns="46800" rIns="90000" bIns="46800" anchor="ctr" anchorCtr="0">
            <a:normAutofit/>
          </a:bodyPr>
          <a:lstStyle>
            <a:lvl1pPr>
              <a:defRPr sz="3600" u="none" strike="noStrike" kern="1200" cap="none" spc="300" normalizeH="0" baseline="0">
                <a:solidFill>
                  <a:schemeClr val="tx1"/>
                </a:solidFill>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4" name="日期占位符 3"/>
          <p:cNvSpPr>
            <a:spLocks noGrp="1"/>
          </p:cNvSpPr>
          <p:nvPr>
            <p:ph type="dt" sz="half" idx="10"/>
            <p:custDataLst>
              <p:tags r:id="rId11"/>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12"/>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13"/>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14313" y="273050"/>
            <a:ext cx="8712200"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20484" name="图片 10"/>
          <p:cNvPicPr>
            <a:picLocks noChangeAspect="1"/>
          </p:cNvPicPr>
          <p:nvPr>
            <p:custDataLst>
              <p:tags r:id="rId3"/>
            </p:custDataLst>
          </p:nvPr>
        </p:nvPicPr>
        <p:blipFill>
          <a:blip r:embed="rId4"/>
          <a:stretch>
            <a:fillRect/>
          </a:stretch>
        </p:blipFill>
        <p:spPr>
          <a:xfrm>
            <a:off x="8369300" y="0"/>
            <a:ext cx="635000" cy="885825"/>
          </a:xfrm>
          <a:prstGeom prst="rect">
            <a:avLst/>
          </a:prstGeom>
          <a:noFill/>
          <a:ln w="9525">
            <a:noFill/>
          </a:ln>
        </p:spPr>
      </p:pic>
      <p:sp>
        <p:nvSpPr>
          <p:cNvPr id="2" name="标题 1"/>
          <p:cNvSpPr>
            <a:spLocks noGrp="1"/>
          </p:cNvSpPr>
          <p:nvPr>
            <p:ph type="title" hasCustomPrompt="1"/>
          </p:nvPr>
        </p:nvSpPr>
        <p:spPr>
          <a:xfrm>
            <a:off x="961200" y="1249200"/>
            <a:ext cx="7219800" cy="7236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103427" name="图片 8"/>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2" name="标题 1"/>
          <p:cNvSpPr>
            <a:spLocks noGrp="1"/>
          </p:cNvSpPr>
          <p:nvPr>
            <p:ph type="title"/>
          </p:nvPr>
        </p:nvSpPr>
        <p:spPr>
          <a:xfrm>
            <a:off x="502412" y="11896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1571631"/>
            <a:ext cx="3962432"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1571631"/>
            <a:ext cx="3962432" cy="4041680"/>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04451" name="图片 10"/>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2" name="标题 1"/>
          <p:cNvSpPr>
            <a:spLocks noGrp="1"/>
          </p:cNvSpPr>
          <p:nvPr>
            <p:ph type="title"/>
          </p:nvPr>
        </p:nvSpPr>
        <p:spPr>
          <a:xfrm>
            <a:off x="502412" y="11896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1571631"/>
            <a:ext cx="3962432" cy="285752"/>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912144"/>
            <a:ext cx="3962400"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1571631"/>
            <a:ext cx="3962432"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912144"/>
            <a:ext cx="3962432"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05475" name="组合 5"/>
          <p:cNvGrpSpPr/>
          <p:nvPr userDrawn="1"/>
        </p:nvGrpSpPr>
        <p:grpSpPr>
          <a:xfrm>
            <a:off x="0" y="857250"/>
            <a:ext cx="8845550" cy="5143500"/>
            <a:chOff x="0" y="0"/>
            <a:chExt cx="11794603" cy="6858000"/>
          </a:xfrm>
        </p:grpSpPr>
        <p:sp>
          <p:nvSpPr>
            <p:cNvPr id="7" name="矩形 6"/>
            <p:cNvSpPr/>
            <p:nvPr>
              <p:custDataLst>
                <p:tags r:id="rId2"/>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nvGrpSpPr>
            <p:cNvPr id="105477" name="组合 7"/>
            <p:cNvGrpSpPr/>
            <p:nvPr/>
          </p:nvGrpSpPr>
          <p:grpSpPr>
            <a:xfrm>
              <a:off x="0" y="0"/>
              <a:ext cx="11611337" cy="6858000"/>
              <a:chOff x="0" y="0"/>
              <a:chExt cx="11611337" cy="6858000"/>
            </a:xfrm>
          </p:grpSpPr>
          <p:grpSp>
            <p:nvGrpSpPr>
              <p:cNvPr id="105478" name="组合 8"/>
              <p:cNvGrpSpPr/>
              <p:nvPr/>
            </p:nvGrpSpPr>
            <p:grpSpPr>
              <a:xfrm>
                <a:off x="0" y="0"/>
                <a:ext cx="11611337" cy="6858000"/>
                <a:chOff x="0" y="0"/>
                <a:chExt cx="11611337" cy="6858000"/>
              </a:xfrm>
            </p:grpSpPr>
            <p:sp>
              <p:nvSpPr>
                <p:cNvPr id="11" name="矩形 10"/>
                <p:cNvSpPr/>
                <p:nvPr>
                  <p:custDataLst>
                    <p:tags r:id="rId3"/>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12" name="矩形 11"/>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105481" name="图片 12"/>
                <p:cNvPicPr>
                  <a:picLocks noChangeAspect="1"/>
                </p:cNvPicPr>
                <p:nvPr>
                  <p:custDataLst>
                    <p:tags r:id="rId5"/>
                  </p:custDataLst>
                </p:nvPr>
              </p:nvPicPr>
              <p:blipFill>
                <a:blip r:embed="rId6"/>
                <a:stretch>
                  <a:fillRect/>
                </a:stretch>
              </p:blipFill>
              <p:spPr>
                <a:xfrm>
                  <a:off x="1180616" y="2097979"/>
                  <a:ext cx="3784923" cy="4166820"/>
                </a:xfrm>
                <a:prstGeom prst="rect">
                  <a:avLst/>
                </a:prstGeom>
                <a:noFill/>
                <a:ln w="9525">
                  <a:noFill/>
                </a:ln>
              </p:spPr>
            </p:pic>
          </p:grpSp>
          <p:pic>
            <p:nvPicPr>
              <p:cNvPr id="105482" name="图片 9"/>
              <p:cNvPicPr>
                <a:picLocks noChangeAspect="1"/>
              </p:cNvPicPr>
              <p:nvPr>
                <p:custDataLst>
                  <p:tags r:id="rId7"/>
                </p:custDataLst>
              </p:nvPr>
            </p:nvPicPr>
            <p:blipFill>
              <a:blip r:embed="rId8"/>
              <a:stretch>
                <a:fillRect/>
              </a:stretch>
            </p:blipFill>
            <p:spPr>
              <a:xfrm flipH="1">
                <a:off x="4476896" y="5150734"/>
                <a:ext cx="518030" cy="855079"/>
              </a:xfrm>
              <a:prstGeom prst="rect">
                <a:avLst/>
              </a:prstGeom>
              <a:noFill/>
              <a:ln w="9525">
                <a:noFill/>
              </a:ln>
            </p:spPr>
          </p:pic>
        </p:grpSp>
      </p:grpSp>
      <p:sp>
        <p:nvSpPr>
          <p:cNvPr id="2" name="标题 1"/>
          <p:cNvSpPr>
            <a:spLocks noGrp="1"/>
          </p:cNvSpPr>
          <p:nvPr>
            <p:ph type="title"/>
          </p:nvPr>
        </p:nvSpPr>
        <p:spPr>
          <a:xfrm>
            <a:off x="4714331" y="1547358"/>
            <a:ext cx="3702816"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9"/>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1"/>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pic>
        <p:nvPicPr>
          <p:cNvPr id="106499" name="图片 5"/>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5" name="标题 4"/>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07523" name="图片 8"/>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2" name="标题 1"/>
          <p:cNvSpPr>
            <a:spLocks noGrp="1"/>
          </p:cNvSpPr>
          <p:nvPr>
            <p:ph type="title"/>
          </p:nvPr>
        </p:nvSpPr>
        <p:spPr>
          <a:xfrm>
            <a:off x="502448" y="11896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571631"/>
            <a:ext cx="3962432"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08547" name="组合 7"/>
          <p:cNvGrpSpPr/>
          <p:nvPr userDrawn="1"/>
        </p:nvGrpSpPr>
        <p:grpSpPr>
          <a:xfrm>
            <a:off x="214313" y="857250"/>
            <a:ext cx="8791575" cy="4938713"/>
            <a:chOff x="286385" y="1"/>
            <a:chExt cx="11720499" cy="6584949"/>
          </a:xfrm>
        </p:grpSpPr>
        <p:sp>
          <p:nvSpPr>
            <p:cNvPr id="9" name="矩形 8"/>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108549" name="图片 9"/>
            <p:cNvPicPr>
              <a:picLocks noChangeAspect="1"/>
            </p:cNvPicPr>
            <p:nvPr userDrawn="1">
              <p:custDataLst>
                <p:tags r:id="rId3"/>
              </p:custDataLst>
            </p:nvPr>
          </p:nvPicPr>
          <p:blipFill>
            <a:blip r:embed="rId4"/>
            <a:stretch>
              <a:fillRect/>
            </a:stretch>
          </p:blipFill>
          <p:spPr>
            <a:xfrm>
              <a:off x="11159130" y="1"/>
              <a:ext cx="847754" cy="885198"/>
            </a:xfrm>
            <a:prstGeom prst="rect">
              <a:avLst/>
            </a:prstGeom>
            <a:noFill/>
            <a:ln w="9525">
              <a:noFill/>
            </a:ln>
          </p:spPr>
        </p:pic>
      </p:grpSp>
      <p:sp>
        <p:nvSpPr>
          <p:cNvPr id="2" name="竖排标题 1"/>
          <p:cNvSpPr>
            <a:spLocks noGrp="1"/>
          </p:cNvSpPr>
          <p:nvPr>
            <p:ph type="title" orient="vert"/>
          </p:nvPr>
        </p:nvSpPr>
        <p:spPr>
          <a:xfrm>
            <a:off x="7928351" y="1571631"/>
            <a:ext cx="713238"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1571625"/>
            <a:ext cx="7371076"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09571" name="组合 7"/>
          <p:cNvGrpSpPr/>
          <p:nvPr userDrawn="1"/>
        </p:nvGrpSpPr>
        <p:grpSpPr>
          <a:xfrm>
            <a:off x="214313" y="857250"/>
            <a:ext cx="8791575" cy="4938713"/>
            <a:chOff x="286385" y="1"/>
            <a:chExt cx="11720499" cy="6584949"/>
          </a:xfrm>
        </p:grpSpPr>
        <p:sp>
          <p:nvSpPr>
            <p:cNvPr id="9" name="矩形 8"/>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109573" name="图片 9"/>
            <p:cNvPicPr>
              <a:picLocks noChangeAspect="1"/>
            </p:cNvPicPr>
            <p:nvPr userDrawn="1">
              <p:custDataLst>
                <p:tags r:id="rId3"/>
              </p:custDataLst>
            </p:nvPr>
          </p:nvPicPr>
          <p:blipFill>
            <a:blip r:embed="rId4"/>
            <a:stretch>
              <a:fillRect/>
            </a:stretch>
          </p:blipFill>
          <p:spPr>
            <a:xfrm>
              <a:off x="11159130" y="1"/>
              <a:ext cx="847754" cy="885198"/>
            </a:xfrm>
            <a:prstGeom prst="rect">
              <a:avLst/>
            </a:prstGeom>
            <a:noFill/>
            <a:ln w="9525">
              <a:noFill/>
            </a:ln>
          </p:spPr>
        </p:pic>
      </p:grpSp>
      <p:sp>
        <p:nvSpPr>
          <p:cNvPr id="7" name="内容占位符 6"/>
          <p:cNvSpPr>
            <a:spLocks noGrp="1"/>
          </p:cNvSpPr>
          <p:nvPr>
            <p:ph sz="quarter" idx="13"/>
          </p:nvPr>
        </p:nvSpPr>
        <p:spPr>
          <a:xfrm>
            <a:off x="502448" y="1571631"/>
            <a:ext cx="8139178" cy="4041680"/>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10595" name="组合 11"/>
          <p:cNvGrpSpPr/>
          <p:nvPr userDrawn="1"/>
        </p:nvGrpSpPr>
        <p:grpSpPr>
          <a:xfrm>
            <a:off x="0" y="857250"/>
            <a:ext cx="8845550" cy="5143500"/>
            <a:chOff x="0" y="0"/>
            <a:chExt cx="11794603" cy="6858000"/>
          </a:xfrm>
        </p:grpSpPr>
        <p:grpSp>
          <p:nvGrpSpPr>
            <p:cNvPr id="110596" name="组合 5"/>
            <p:cNvGrpSpPr/>
            <p:nvPr userDrawn="1"/>
          </p:nvGrpSpPr>
          <p:grpSpPr>
            <a:xfrm>
              <a:off x="0" y="0"/>
              <a:ext cx="11794603" cy="6858000"/>
              <a:chOff x="0" y="0"/>
              <a:chExt cx="11794603" cy="6858000"/>
            </a:xfrm>
          </p:grpSpPr>
          <p:sp>
            <p:nvSpPr>
              <p:cNvPr id="7" name="矩形 6"/>
              <p:cNvSpPr/>
              <p:nvPr>
                <p:custDataLst>
                  <p:tags r:id="rId2"/>
                </p:custDataLst>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8" name="矩形 7"/>
              <p:cNvSpPr/>
              <p:nvPr>
                <p:custDataLst>
                  <p:tags r:id="rId3"/>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4"/>
                </p:custDataLst>
              </p:nvPr>
            </p:nvSpPr>
            <p:spPr>
              <a:xfrm>
                <a:off x="11412638" y="4224762"/>
                <a:ext cx="381965" cy="14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pic>
            <p:nvPicPr>
              <p:cNvPr id="110600" name="图片 9"/>
              <p:cNvPicPr>
                <a:picLocks noChangeAspect="1"/>
              </p:cNvPicPr>
              <p:nvPr>
                <p:custDataLst>
                  <p:tags r:id="rId5"/>
                </p:custDataLst>
              </p:nvPr>
            </p:nvPicPr>
            <p:blipFill>
              <a:blip r:embed="rId6"/>
              <a:stretch>
                <a:fillRect/>
              </a:stretch>
            </p:blipFill>
            <p:spPr>
              <a:xfrm>
                <a:off x="6446372" y="593203"/>
                <a:ext cx="2114479" cy="2207871"/>
              </a:xfrm>
              <a:prstGeom prst="rect">
                <a:avLst/>
              </a:prstGeom>
              <a:noFill/>
              <a:ln w="9525">
                <a:noFill/>
              </a:ln>
            </p:spPr>
          </p:pic>
        </p:grpSp>
        <p:sp>
          <p:nvSpPr>
            <p:cNvPr id="11" name="矩形 10"/>
            <p:cNvSpPr/>
            <p:nvPr userDrawn="1">
              <p:custDataLst>
                <p:tags r:id="rId7"/>
              </p:custDataLst>
            </p:nvPr>
          </p:nvSpPr>
          <p:spPr>
            <a:xfrm>
              <a:off x="4683889" y="1374494"/>
              <a:ext cx="2824223" cy="4109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3585214" y="2010442"/>
            <a:ext cx="1040639" cy="2856833"/>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7" name="竖排文字占位符 16"/>
          <p:cNvSpPr>
            <a:spLocks noGrp="1"/>
          </p:cNvSpPr>
          <p:nvPr>
            <p:ph type="body" orient="vert" sz="quarter" idx="13" hasCustomPrompt="1"/>
          </p:nvPr>
        </p:nvSpPr>
        <p:spPr>
          <a:xfrm>
            <a:off x="4946591" y="3093516"/>
            <a:ext cx="378923" cy="1740903"/>
          </a:xfrm>
        </p:spPr>
        <p:txBody>
          <a:bodyPr vert="eaVert" lIns="90000" tIns="46800" rIns="90000" bIns="46800">
            <a:normAutofit/>
          </a:bodyPr>
          <a:lstStyle>
            <a:lvl1pPr marL="0" indent="0" algn="ctr">
              <a:buNone/>
              <a:defRPr baseline="0">
                <a:solidFill>
                  <a:schemeClr val="tx1">
                    <a:lumMod val="85000"/>
                    <a:lumOff val="15000"/>
                  </a:schemeClr>
                </a:solidFill>
              </a:defRPr>
            </a:lvl1pPr>
            <a:lvl5pPr marL="1828800" indent="0">
              <a:buNone/>
              <a:defRPr/>
            </a:lvl5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8"/>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11619" name="图片 5"/>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3" name="日期占位符 2"/>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14313" y="1062038"/>
            <a:ext cx="8712200" cy="473392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112644" name="图片 10"/>
          <p:cNvPicPr>
            <a:picLocks noChangeAspect="1"/>
          </p:cNvPicPr>
          <p:nvPr userDrawn="1">
            <p:custDataLst>
              <p:tags r:id="rId3"/>
            </p:custDataLst>
          </p:nvPr>
        </p:nvPicPr>
        <p:blipFill>
          <a:blip r:embed="rId4"/>
          <a:stretch>
            <a:fillRect/>
          </a:stretch>
        </p:blipFill>
        <p:spPr>
          <a:xfrm>
            <a:off x="8369300" y="857250"/>
            <a:ext cx="635000" cy="663575"/>
          </a:xfrm>
          <a:prstGeom prst="rect">
            <a:avLst/>
          </a:prstGeom>
          <a:noFill/>
          <a:ln w="9525">
            <a:noFill/>
          </a:ln>
        </p:spPr>
      </p:pic>
      <p:sp>
        <p:nvSpPr>
          <p:cNvPr id="2" name="标题 1"/>
          <p:cNvSpPr>
            <a:spLocks noGrp="1"/>
          </p:cNvSpPr>
          <p:nvPr>
            <p:ph type="title" hasCustomPrompt="1"/>
          </p:nvPr>
        </p:nvSpPr>
        <p:spPr>
          <a:xfrm>
            <a:off x="961200" y="1794150"/>
            <a:ext cx="7219800" cy="5427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479950"/>
            <a:ext cx="7219950" cy="2583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21507" name="图片 9"/>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8" name="矩形 7"/>
          <p:cNvSpPr/>
          <p:nvPr>
            <p:custDataLst>
              <p:tags r:id="rId4"/>
            </p:custDataLst>
          </p:nvPr>
        </p:nvSpPr>
        <p:spPr>
          <a:xfrm>
            <a:off x="1588" y="-4762"/>
            <a:ext cx="3673475"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 name="标题 1"/>
          <p:cNvSpPr>
            <a:spLocks noGrp="1"/>
          </p:cNvSpPr>
          <p:nvPr>
            <p:ph type="title" hasCustomPrompt="1"/>
          </p:nvPr>
        </p:nvSpPr>
        <p:spPr>
          <a:xfrm>
            <a:off x="437400" y="770400"/>
            <a:ext cx="2970000" cy="8820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3667" name="图片 9"/>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8" name="矩形 7"/>
          <p:cNvSpPr/>
          <p:nvPr userDrawn="1">
            <p:custDataLst>
              <p:tags r:id="rId4"/>
            </p:custDataLst>
          </p:nvPr>
        </p:nvSpPr>
        <p:spPr>
          <a:xfrm>
            <a:off x="1588" y="854075"/>
            <a:ext cx="3673475" cy="51498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dirty="0">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 name="标题 1"/>
          <p:cNvSpPr>
            <a:spLocks noGrp="1"/>
          </p:cNvSpPr>
          <p:nvPr>
            <p:ph type="title" hasCustomPrompt="1"/>
          </p:nvPr>
        </p:nvSpPr>
        <p:spPr>
          <a:xfrm>
            <a:off x="437400" y="1435050"/>
            <a:ext cx="2970000" cy="6615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180250"/>
            <a:ext cx="2967300" cy="3069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34704"/>
            <a:ext cx="4860000" cy="3815953"/>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199866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114692" name="图片 10"/>
          <p:cNvPicPr>
            <a:picLocks noChangeAspect="1"/>
          </p:cNvPicPr>
          <p:nvPr userDrawn="1">
            <p:custDataLst>
              <p:tags r:id="rId3"/>
            </p:custDataLst>
          </p:nvPr>
        </p:nvPicPr>
        <p:blipFill>
          <a:blip r:embed="rId4"/>
          <a:stretch>
            <a:fillRect/>
          </a:stretch>
        </p:blipFill>
        <p:spPr>
          <a:xfrm>
            <a:off x="8369300" y="857250"/>
            <a:ext cx="636588" cy="663575"/>
          </a:xfrm>
          <a:prstGeom prst="rect">
            <a:avLst/>
          </a:prstGeom>
          <a:noFill/>
          <a:ln w="9525">
            <a:noFill/>
          </a:ln>
        </p:spPr>
      </p:pic>
      <p:sp>
        <p:nvSpPr>
          <p:cNvPr id="2" name="标题 1"/>
          <p:cNvSpPr>
            <a:spLocks noGrp="1"/>
          </p:cNvSpPr>
          <p:nvPr>
            <p:ph type="title"/>
          </p:nvPr>
        </p:nvSpPr>
        <p:spPr>
          <a:xfrm>
            <a:off x="459000" y="1443150"/>
            <a:ext cx="8232300" cy="4698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2101950"/>
            <a:ext cx="8231981" cy="621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963250"/>
            <a:ext cx="8224200" cy="25731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15715" name="图片 9"/>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8" name="矩形 7"/>
          <p:cNvSpPr/>
          <p:nvPr userDrawn="1">
            <p:custDataLst>
              <p:tags r:id="rId4"/>
            </p:custDataLst>
          </p:nvPr>
        </p:nvSpPr>
        <p:spPr>
          <a:xfrm>
            <a:off x="0" y="462915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 name="标题 1"/>
          <p:cNvSpPr>
            <a:spLocks noGrp="1"/>
          </p:cNvSpPr>
          <p:nvPr>
            <p:ph type="title"/>
          </p:nvPr>
        </p:nvSpPr>
        <p:spPr>
          <a:xfrm>
            <a:off x="453600" y="1359450"/>
            <a:ext cx="8232300" cy="423900"/>
          </a:xfr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118150"/>
            <a:ext cx="8243100" cy="2408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4742550"/>
            <a:ext cx="8251200" cy="7587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8838"/>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116740" name="图片 13"/>
          <p:cNvPicPr>
            <a:picLocks noChangeAspect="1"/>
          </p:cNvPicPr>
          <p:nvPr userDrawn="1">
            <p:custDataLst>
              <p:tags r:id="rId3"/>
            </p:custDataLst>
          </p:nvPr>
        </p:nvPicPr>
        <p:blipFill>
          <a:blip r:embed="rId4"/>
          <a:stretch>
            <a:fillRect/>
          </a:stretch>
        </p:blipFill>
        <p:spPr>
          <a:xfrm>
            <a:off x="8097838" y="857250"/>
            <a:ext cx="908050" cy="947738"/>
          </a:xfrm>
          <a:prstGeom prst="rect">
            <a:avLst/>
          </a:prstGeom>
          <a:noFill/>
          <a:ln w="9525">
            <a:noFill/>
          </a:ln>
        </p:spPr>
      </p:pic>
      <p:sp>
        <p:nvSpPr>
          <p:cNvPr id="2" name="标题 1"/>
          <p:cNvSpPr>
            <a:spLocks noGrp="1"/>
          </p:cNvSpPr>
          <p:nvPr>
            <p:ph type="title"/>
          </p:nvPr>
        </p:nvSpPr>
        <p:spPr>
          <a:xfrm>
            <a:off x="434700" y="1035450"/>
            <a:ext cx="8278200" cy="331473"/>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2104650"/>
            <a:ext cx="40068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2104650"/>
            <a:ext cx="40257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469850"/>
            <a:ext cx="40068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467150"/>
            <a:ext cx="40257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388"/>
            <a:ext cx="9144000" cy="27654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117764" name="图片 12"/>
          <p:cNvPicPr>
            <a:picLocks noChangeAspect="1"/>
          </p:cNvPicPr>
          <p:nvPr userDrawn="1">
            <p:custDataLst>
              <p:tags r:id="rId3"/>
            </p:custDataLst>
          </p:nvPr>
        </p:nvPicPr>
        <p:blipFill>
          <a:blip r:embed="rId4"/>
          <a:stretch>
            <a:fillRect/>
          </a:stretch>
        </p:blipFill>
        <p:spPr>
          <a:xfrm>
            <a:off x="-222250" y="2811463"/>
            <a:ext cx="2389188" cy="2514600"/>
          </a:xfrm>
          <a:prstGeom prst="rect">
            <a:avLst/>
          </a:prstGeom>
          <a:noFill/>
          <a:ln w="9525">
            <a:noFill/>
          </a:ln>
        </p:spPr>
      </p:pic>
      <p:sp>
        <p:nvSpPr>
          <p:cNvPr id="2" name="标题 1"/>
          <p:cNvSpPr>
            <a:spLocks noGrp="1"/>
          </p:cNvSpPr>
          <p:nvPr>
            <p:ph type="title" hasCustomPrompt="1"/>
          </p:nvPr>
        </p:nvSpPr>
        <p:spPr>
          <a:xfrm>
            <a:off x="1142100" y="1861650"/>
            <a:ext cx="6858000" cy="17901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754350"/>
            <a:ext cx="6858000" cy="1242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22532" name="图片 10"/>
          <p:cNvPicPr>
            <a:picLocks noChangeAspect="1"/>
          </p:cNvPicPr>
          <p:nvPr>
            <p:custDataLst>
              <p:tags r:id="rId3"/>
            </p:custDataLst>
          </p:nvPr>
        </p:nvPicPr>
        <p:blipFill>
          <a:blip r:embed="rId4"/>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23555" name="图片 9"/>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8" name="矩形 7"/>
          <p:cNvSpPr/>
          <p:nvPr>
            <p:custDataLst>
              <p:tags r:id="rId4"/>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588"/>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24580" name="图片 13"/>
          <p:cNvPicPr>
            <a:picLocks noChangeAspect="1"/>
          </p:cNvPicPr>
          <p:nvPr>
            <p:custDataLst>
              <p:tags r:id="rId3"/>
            </p:custDataLst>
          </p:nvPr>
        </p:nvPicPr>
        <p:blipFill>
          <a:blip r:embed="rId4"/>
          <a:stretch>
            <a:fillRect/>
          </a:stretch>
        </p:blipFill>
        <p:spPr>
          <a:xfrm>
            <a:off x="8097838" y="0"/>
            <a:ext cx="908050" cy="1263650"/>
          </a:xfrm>
          <a:prstGeom prst="rect">
            <a:avLst/>
          </a:prstGeom>
          <a:noFill/>
          <a:ln w="9525">
            <a:noFill/>
          </a:ln>
        </p:spPr>
      </p:pic>
      <p:sp>
        <p:nvSpPr>
          <p:cNvPr id="2" name="标题 1"/>
          <p:cNvSpPr>
            <a:spLocks noGrp="1"/>
          </p:cNvSpPr>
          <p:nvPr>
            <p:ph type="title"/>
          </p:nvPr>
        </p:nvSpPr>
        <p:spPr>
          <a:xfrm>
            <a:off x="434700" y="237600"/>
            <a:ext cx="82782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936750"/>
            <a:ext cx="9144000" cy="24892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25604" name="图片 12"/>
          <p:cNvPicPr>
            <a:picLocks noChangeAspect="1"/>
          </p:cNvPicPr>
          <p:nvPr userDrawn="1">
            <p:custDataLst>
              <p:tags r:id="rId3"/>
            </p:custDataLst>
          </p:nvPr>
        </p:nvPicPr>
        <p:blipFill>
          <a:blip r:embed="rId4"/>
          <a:stretch>
            <a:fillRect/>
          </a:stretch>
        </p:blipFill>
        <p:spPr>
          <a:xfrm>
            <a:off x="-85725" y="2268538"/>
            <a:ext cx="2389188" cy="2514600"/>
          </a:xfrm>
          <a:prstGeom prst="rect">
            <a:avLst/>
          </a:prstGeom>
          <a:noFill/>
          <a:ln w="9525">
            <a:noFill/>
          </a:ln>
        </p:spPr>
      </p:pic>
      <p:sp>
        <p:nvSpPr>
          <p:cNvPr id="2" name="标题 1"/>
          <p:cNvSpPr>
            <a:spLocks noGrp="1"/>
          </p:cNvSpPr>
          <p:nvPr>
            <p:ph type="title" hasCustomPrompt="1"/>
          </p:nvPr>
        </p:nvSpPr>
        <p:spPr>
          <a:xfrm>
            <a:off x="1142100" y="1339200"/>
            <a:ext cx="6858000" cy="23868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9219" name="图片 7"/>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457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1" name="矩形 10"/>
          <p:cNvSpPr/>
          <p:nvPr>
            <p:custDataLst>
              <p:tags r:id="rId3"/>
            </p:custDataLst>
          </p:nvPr>
        </p:nvSpPr>
        <p:spPr>
          <a:xfrm>
            <a:off x="434975" y="593725"/>
            <a:ext cx="8274050" cy="56705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2" name="矩形 11"/>
          <p:cNvSpPr/>
          <p:nvPr>
            <p:custDataLst>
              <p:tags r:id="rId4"/>
            </p:custDataLst>
          </p:nvPr>
        </p:nvSpPr>
        <p:spPr>
          <a:xfrm>
            <a:off x="8559800" y="4224338"/>
            <a:ext cx="285750" cy="14589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3" name="矩形 12"/>
          <p:cNvSpPr/>
          <p:nvPr>
            <p:custDataLst>
              <p:tags r:id="rId5"/>
            </p:custDataLst>
          </p:nvPr>
        </p:nvSpPr>
        <p:spPr>
          <a:xfrm>
            <a:off x="3513138" y="1374775"/>
            <a:ext cx="2117725" cy="410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pic>
        <p:nvPicPr>
          <p:cNvPr id="26631" name="图片 8"/>
          <p:cNvPicPr>
            <a:picLocks noChangeAspect="1"/>
          </p:cNvPicPr>
          <p:nvPr>
            <p:custDataLst>
              <p:tags r:id="rId6"/>
            </p:custDataLst>
          </p:nvPr>
        </p:nvPicPr>
        <p:blipFill>
          <a:blip r:embed="rId7"/>
          <a:stretch>
            <a:fillRect/>
          </a:stretch>
        </p:blipFill>
        <p:spPr>
          <a:xfrm>
            <a:off x="4835525" y="593725"/>
            <a:ext cx="1585913" cy="2206625"/>
          </a:xfrm>
          <a:prstGeom prst="rect">
            <a:avLst/>
          </a:prstGeom>
          <a:noFill/>
          <a:ln w="9525">
            <a:noFill/>
          </a:ln>
        </p:spPr>
      </p:pic>
      <p:sp>
        <p:nvSpPr>
          <p:cNvPr id="2" name="标题 1"/>
          <p:cNvSpPr>
            <a:spLocks noGrp="1"/>
          </p:cNvSpPr>
          <p:nvPr>
            <p:ph type="ctrTitle" hasCustomPrompt="1"/>
          </p:nvPr>
        </p:nvSpPr>
        <p:spPr>
          <a:xfrm>
            <a:off x="3520292" y="1374493"/>
            <a:ext cx="1196758" cy="4109013"/>
          </a:xfrm>
        </p:spPr>
        <p:txBody>
          <a:bodyPr lIns="90170" tIns="46990" rIns="90170" bIns="46990" anchor="t" anchorCtr="0">
            <a:normAutofit/>
          </a:bodyPr>
          <a:lstStyle>
            <a:lvl1pPr algn="ctr">
              <a:defRPr sz="4950" spc="600" baseline="0">
                <a:ea typeface="汉仪旗黑-85S" pitchFamily="18" charset="-122"/>
              </a:defRPr>
            </a:lvl1pPr>
          </a:lstStyle>
          <a:p>
            <a:pPr fontAlgn="auto"/>
            <a:r>
              <a:rPr lang="zh-CN" altLang="en-US" sz="4950" strike="noStrike" noProof="1" dirty="0"/>
              <a:t>编辑标题</a:t>
            </a:r>
            <a:endParaRPr lang="zh-CN" altLang="en-US" strike="noStrike" noProof="1" dirty="0"/>
          </a:p>
        </p:txBody>
      </p:sp>
      <p:sp>
        <p:nvSpPr>
          <p:cNvPr id="3" name="副标题 2"/>
          <p:cNvSpPr>
            <a:spLocks noGrp="1"/>
          </p:cNvSpPr>
          <p:nvPr>
            <p:ph type="subTitle" idx="1" hasCustomPrompt="1"/>
          </p:nvPr>
        </p:nvSpPr>
        <p:spPr>
          <a:xfrm>
            <a:off x="4972950" y="3154155"/>
            <a:ext cx="334361" cy="2005856"/>
          </a:xfrm>
          <a:ln>
            <a:solidFill>
              <a:schemeClr val="tx1"/>
            </a:solidFill>
          </a:ln>
        </p:spPr>
        <p:txBody>
          <a:bodyPr lIns="90170" tIns="46990" rIns="90170" bIns="4699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编辑副标题</a:t>
            </a:r>
            <a:endParaRPr lang="zh-CN" altLang="en-US" strike="noStrike" noProof="1" dirty="0"/>
          </a:p>
        </p:txBody>
      </p:sp>
      <p:sp>
        <p:nvSpPr>
          <p:cNvPr id="16" name="日期占位符 15"/>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27651" name="图片 7"/>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28675" name="组合 6"/>
          <p:cNvGrpSpPr/>
          <p:nvPr/>
        </p:nvGrpSpPr>
        <p:grpSpPr>
          <a:xfrm>
            <a:off x="0" y="0"/>
            <a:ext cx="9005888" cy="6858000"/>
            <a:chOff x="0" y="0"/>
            <a:chExt cx="12006884" cy="6858000"/>
          </a:xfrm>
        </p:grpSpPr>
        <p:sp>
          <p:nvSpPr>
            <p:cNvPr id="8" name="矩形 7"/>
            <p:cNvSpPr/>
            <p:nvPr>
              <p:custDataLst>
                <p:tags r:id="rId2"/>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nvGrpSpPr>
            <p:cNvPr id="28677" name="组合 8"/>
            <p:cNvGrpSpPr/>
            <p:nvPr/>
          </p:nvGrpSpPr>
          <p:grpSpPr>
            <a:xfrm>
              <a:off x="0" y="0"/>
              <a:ext cx="12006884" cy="6858000"/>
              <a:chOff x="0" y="0"/>
              <a:chExt cx="12006884" cy="6858000"/>
            </a:xfrm>
          </p:grpSpPr>
          <p:grpSp>
            <p:nvGrpSpPr>
              <p:cNvPr id="28678" name="组合 9"/>
              <p:cNvGrpSpPr/>
              <p:nvPr/>
            </p:nvGrpSpPr>
            <p:grpSpPr>
              <a:xfrm>
                <a:off x="0" y="0"/>
                <a:ext cx="12006884" cy="6858000"/>
                <a:chOff x="0" y="0"/>
                <a:chExt cx="12006884" cy="6858000"/>
              </a:xfrm>
            </p:grpSpPr>
            <p:sp>
              <p:nvSpPr>
                <p:cNvPr id="12" name="矩形 11"/>
                <p:cNvSpPr/>
                <p:nvPr>
                  <p:custDataLst>
                    <p:tags r:id="rId3"/>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3" name="矩形 12"/>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28681" name="图片 13"/>
                <p:cNvPicPr>
                  <a:picLocks noChangeAspect="1"/>
                </p:cNvPicPr>
                <p:nvPr>
                  <p:custDataLst>
                    <p:tags r:id="rId5"/>
                  </p:custDataLst>
                </p:nvPr>
              </p:nvPicPr>
              <p:blipFill>
                <a:blip r:embed="rId6"/>
                <a:stretch>
                  <a:fillRect/>
                </a:stretch>
              </p:blipFill>
              <p:spPr>
                <a:xfrm>
                  <a:off x="580664" y="1886673"/>
                  <a:ext cx="4858137" cy="4674726"/>
                </a:xfrm>
                <a:prstGeom prst="rect">
                  <a:avLst/>
                </a:prstGeom>
                <a:noFill/>
                <a:ln w="9525">
                  <a:noFill/>
                </a:ln>
              </p:spPr>
            </p:pic>
            <p:pic>
              <p:nvPicPr>
                <p:cNvPr id="28682" name="图片 14"/>
                <p:cNvPicPr>
                  <a:picLocks noChangeAspect="1"/>
                </p:cNvPicPr>
                <p:nvPr>
                  <p:custDataLst>
                    <p:tags r:id="rId7"/>
                  </p:custDataLst>
                </p:nvPr>
              </p:nvPicPr>
              <p:blipFill>
                <a:blip r:embed="rId8"/>
                <a:stretch>
                  <a:fillRect/>
                </a:stretch>
              </p:blipFill>
              <p:spPr>
                <a:xfrm>
                  <a:off x="10289803" y="0"/>
                  <a:ext cx="1717081" cy="1792921"/>
                </a:xfrm>
                <a:prstGeom prst="rect">
                  <a:avLst/>
                </a:prstGeom>
                <a:noFill/>
                <a:ln w="9525">
                  <a:noFill/>
                </a:ln>
              </p:spPr>
            </p:pic>
          </p:grpSp>
          <p:pic>
            <p:nvPicPr>
              <p:cNvPr id="28683" name="图片 10"/>
              <p:cNvPicPr>
                <a:picLocks noChangeAspect="1"/>
              </p:cNvPicPr>
              <p:nvPr>
                <p:custDataLst>
                  <p:tags r:id="rId9"/>
                </p:custDataLst>
              </p:nvPr>
            </p:nvPicPr>
            <p:blipFill>
              <a:blip r:embed="rId10"/>
              <a:stretch>
                <a:fillRect/>
              </a:stretch>
            </p:blipFill>
            <p:spPr>
              <a:xfrm rot="-2186000" flipH="1">
                <a:off x="4400402" y="3137998"/>
                <a:ext cx="352594" cy="582004"/>
              </a:xfrm>
              <a:prstGeom prst="rect">
                <a:avLst/>
              </a:prstGeom>
              <a:noFill/>
              <a:ln w="9525">
                <a:noFill/>
              </a:ln>
            </p:spPr>
          </p:pic>
        </p:grpSp>
      </p:grpSp>
      <p:sp>
        <p:nvSpPr>
          <p:cNvPr id="2" name="标题 1"/>
          <p:cNvSpPr>
            <a:spLocks noGrp="1"/>
          </p:cNvSpPr>
          <p:nvPr>
            <p:ph type="title" hasCustomPrompt="1"/>
          </p:nvPr>
        </p:nvSpPr>
        <p:spPr>
          <a:xfrm>
            <a:off x="5679758" y="1237615"/>
            <a:ext cx="663416" cy="4445635"/>
          </a:xfrm>
        </p:spPr>
        <p:txBody>
          <a:bodyPr lIns="90000" tIns="46800" rIns="90000" bIns="46800" anchor="ctr" anchorCtr="0">
            <a:normAutofit/>
          </a:bodyPr>
          <a:lstStyle>
            <a:lvl1pPr>
              <a:defRPr sz="2700" u="none" strike="noStrike" kern="1200" cap="none" spc="300" normalizeH="0" baseline="0">
                <a:solidFill>
                  <a:schemeClr val="tx1"/>
                </a:solidFill>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4" name="日期占位符 3"/>
          <p:cNvSpPr>
            <a:spLocks noGrp="1"/>
          </p:cNvSpPr>
          <p:nvPr>
            <p:ph type="dt" sz="half" idx="10"/>
            <p:custDataLst>
              <p:tags r:id="rId11"/>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12"/>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13"/>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29699" name="图片 8"/>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30723" name="图片 10"/>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p:nvGrpSpPr>
        <p:grpSpPr>
          <a:xfrm>
            <a:off x="0" y="0"/>
            <a:ext cx="9005888" cy="6858000"/>
            <a:chOff x="0" y="0"/>
            <a:chExt cx="12006884" cy="6858000"/>
          </a:xfrm>
        </p:grpSpPr>
        <p:sp>
          <p:nvSpPr>
            <p:cNvPr id="8" name="矩形 7"/>
            <p:cNvSpPr/>
            <p:nvPr>
              <p:custDataLst>
                <p:tags r:id="rId2"/>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nvGrpSpPr>
            <p:cNvPr id="10245" name="组合 8"/>
            <p:cNvGrpSpPr/>
            <p:nvPr/>
          </p:nvGrpSpPr>
          <p:grpSpPr>
            <a:xfrm>
              <a:off x="0" y="0"/>
              <a:ext cx="12006884" cy="6858000"/>
              <a:chOff x="0" y="0"/>
              <a:chExt cx="12006884" cy="6858000"/>
            </a:xfrm>
          </p:grpSpPr>
          <p:grpSp>
            <p:nvGrpSpPr>
              <p:cNvPr id="10246" name="组合 9"/>
              <p:cNvGrpSpPr/>
              <p:nvPr/>
            </p:nvGrpSpPr>
            <p:grpSpPr>
              <a:xfrm>
                <a:off x="0" y="0"/>
                <a:ext cx="12006884" cy="6858000"/>
                <a:chOff x="0" y="0"/>
                <a:chExt cx="12006884" cy="6858000"/>
              </a:xfrm>
            </p:grpSpPr>
            <p:sp>
              <p:nvSpPr>
                <p:cNvPr id="12" name="矩形 11"/>
                <p:cNvSpPr/>
                <p:nvPr>
                  <p:custDataLst>
                    <p:tags r:id="rId3"/>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3" name="矩形 12"/>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10249" name="图片 13"/>
                <p:cNvPicPr>
                  <a:picLocks noChangeAspect="1"/>
                </p:cNvPicPr>
                <p:nvPr>
                  <p:custDataLst>
                    <p:tags r:id="rId5"/>
                  </p:custDataLst>
                </p:nvPr>
              </p:nvPicPr>
              <p:blipFill>
                <a:blip r:embed="rId6"/>
                <a:stretch>
                  <a:fillRect/>
                </a:stretch>
              </p:blipFill>
              <p:spPr>
                <a:xfrm>
                  <a:off x="580664" y="1886673"/>
                  <a:ext cx="4858137" cy="4674726"/>
                </a:xfrm>
                <a:prstGeom prst="rect">
                  <a:avLst/>
                </a:prstGeom>
                <a:noFill/>
                <a:ln w="9525">
                  <a:noFill/>
                </a:ln>
              </p:spPr>
            </p:pic>
            <p:pic>
              <p:nvPicPr>
                <p:cNvPr id="10250" name="图片 14"/>
                <p:cNvPicPr>
                  <a:picLocks noChangeAspect="1"/>
                </p:cNvPicPr>
                <p:nvPr>
                  <p:custDataLst>
                    <p:tags r:id="rId7"/>
                  </p:custDataLst>
                </p:nvPr>
              </p:nvPicPr>
              <p:blipFill>
                <a:blip r:embed="rId8"/>
                <a:stretch>
                  <a:fillRect/>
                </a:stretch>
              </p:blipFill>
              <p:spPr>
                <a:xfrm>
                  <a:off x="10289803" y="0"/>
                  <a:ext cx="1717081" cy="1792921"/>
                </a:xfrm>
                <a:prstGeom prst="rect">
                  <a:avLst/>
                </a:prstGeom>
                <a:noFill/>
                <a:ln w="9525">
                  <a:noFill/>
                </a:ln>
              </p:spPr>
            </p:pic>
          </p:grpSp>
          <p:pic>
            <p:nvPicPr>
              <p:cNvPr id="10251" name="图片 10"/>
              <p:cNvPicPr>
                <a:picLocks noChangeAspect="1"/>
              </p:cNvPicPr>
              <p:nvPr>
                <p:custDataLst>
                  <p:tags r:id="rId9"/>
                </p:custDataLst>
              </p:nvPr>
            </p:nvPicPr>
            <p:blipFill>
              <a:blip r:embed="rId10"/>
              <a:stretch>
                <a:fillRect/>
              </a:stretch>
            </p:blipFill>
            <p:spPr>
              <a:xfrm rot="-2186000" flipH="1">
                <a:off x="4400402" y="3137998"/>
                <a:ext cx="352594" cy="582004"/>
              </a:xfrm>
              <a:prstGeom prst="rect">
                <a:avLst/>
              </a:prstGeom>
              <a:noFill/>
              <a:ln w="9525">
                <a:noFill/>
              </a:ln>
            </p:spPr>
          </p:pic>
        </p:grpSp>
      </p:grpSp>
      <p:sp>
        <p:nvSpPr>
          <p:cNvPr id="2" name="标题 1"/>
          <p:cNvSpPr>
            <a:spLocks noGrp="1"/>
          </p:cNvSpPr>
          <p:nvPr>
            <p:ph type="title" hasCustomPrompt="1"/>
          </p:nvPr>
        </p:nvSpPr>
        <p:spPr>
          <a:xfrm>
            <a:off x="5679758" y="1237615"/>
            <a:ext cx="663416" cy="4445635"/>
          </a:xfrm>
        </p:spPr>
        <p:txBody>
          <a:bodyPr lIns="90000" tIns="46800" rIns="90000" bIns="46800" anchor="ctr" anchorCtr="0">
            <a:normAutofit/>
          </a:bodyPr>
          <a:lstStyle>
            <a:lvl1pPr>
              <a:defRPr sz="2700" u="none" strike="noStrike" kern="1200" cap="none" spc="300" normalizeH="0" baseline="0">
                <a:solidFill>
                  <a:schemeClr val="tx1"/>
                </a:solidFill>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4" name="日期占位符 3"/>
          <p:cNvSpPr>
            <a:spLocks noGrp="1"/>
          </p:cNvSpPr>
          <p:nvPr>
            <p:ph type="dt" sz="half" idx="10"/>
            <p:custDataLst>
              <p:tags r:id="rId11"/>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12"/>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13"/>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31747" name="组合 5"/>
          <p:cNvGrpSpPr/>
          <p:nvPr/>
        </p:nvGrpSpPr>
        <p:grpSpPr>
          <a:xfrm>
            <a:off x="1038225" y="2116138"/>
            <a:ext cx="7445375" cy="4138612"/>
            <a:chOff x="0" y="0"/>
            <a:chExt cx="11794603" cy="6858000"/>
          </a:xfrm>
        </p:grpSpPr>
        <p:sp>
          <p:nvSpPr>
            <p:cNvPr id="7" name="矩形 6"/>
            <p:cNvSpPr/>
            <p:nvPr>
              <p:custDataLst>
                <p:tags r:id="rId2"/>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nvGrpSpPr>
            <p:cNvPr id="31749" name="组合 7"/>
            <p:cNvGrpSpPr/>
            <p:nvPr/>
          </p:nvGrpSpPr>
          <p:grpSpPr>
            <a:xfrm>
              <a:off x="0" y="0"/>
              <a:ext cx="11611337" cy="6858000"/>
              <a:chOff x="0" y="0"/>
              <a:chExt cx="11611337" cy="6858000"/>
            </a:xfrm>
          </p:grpSpPr>
          <p:grpSp>
            <p:nvGrpSpPr>
              <p:cNvPr id="31750" name="组合 8"/>
              <p:cNvGrpSpPr/>
              <p:nvPr/>
            </p:nvGrpSpPr>
            <p:grpSpPr>
              <a:xfrm>
                <a:off x="0" y="0"/>
                <a:ext cx="11611337" cy="6858000"/>
                <a:chOff x="0" y="0"/>
                <a:chExt cx="11611337" cy="6858000"/>
              </a:xfrm>
            </p:grpSpPr>
            <p:sp>
              <p:nvSpPr>
                <p:cNvPr id="11" name="矩形 10"/>
                <p:cNvSpPr/>
                <p:nvPr>
                  <p:custDataLst>
                    <p:tags r:id="rId3"/>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2" name="矩形 11"/>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31753" name="图片 12"/>
                <p:cNvPicPr>
                  <a:picLocks noChangeAspect="1"/>
                </p:cNvPicPr>
                <p:nvPr>
                  <p:custDataLst>
                    <p:tags r:id="rId5"/>
                  </p:custDataLst>
                </p:nvPr>
              </p:nvPicPr>
              <p:blipFill>
                <a:blip r:embed="rId6"/>
                <a:stretch>
                  <a:fillRect/>
                </a:stretch>
              </p:blipFill>
              <p:spPr>
                <a:xfrm>
                  <a:off x="1180616" y="2097979"/>
                  <a:ext cx="3784923" cy="4166820"/>
                </a:xfrm>
                <a:prstGeom prst="rect">
                  <a:avLst/>
                </a:prstGeom>
                <a:noFill/>
                <a:ln w="9525">
                  <a:noFill/>
                </a:ln>
              </p:spPr>
            </p:pic>
          </p:grpSp>
          <p:pic>
            <p:nvPicPr>
              <p:cNvPr id="31754" name="图片 9"/>
              <p:cNvPicPr>
                <a:picLocks noChangeAspect="1"/>
              </p:cNvPicPr>
              <p:nvPr>
                <p:custDataLst>
                  <p:tags r:id="rId7"/>
                </p:custDataLst>
              </p:nvPr>
            </p:nvPicPr>
            <p:blipFill>
              <a:blip r:embed="rId8"/>
              <a:stretch>
                <a:fillRect/>
              </a:stretch>
            </p:blipFill>
            <p:spPr>
              <a:xfrm flipH="1">
                <a:off x="4476896" y="5150734"/>
                <a:ext cx="518030" cy="855079"/>
              </a:xfrm>
              <a:prstGeom prst="rect">
                <a:avLst/>
              </a:prstGeom>
              <a:noFill/>
              <a:ln w="9525">
                <a:noFill/>
              </a:ln>
            </p:spPr>
          </p:pic>
        </p:grpSp>
      </p:grpSp>
      <p:sp>
        <p:nvSpPr>
          <p:cNvPr id="2" name="标题 1"/>
          <p:cNvSpPr>
            <a:spLocks noGrp="1"/>
          </p:cNvSpPr>
          <p:nvPr>
            <p:ph type="title"/>
          </p:nvPr>
        </p:nvSpPr>
        <p:spPr>
          <a:xfrm>
            <a:off x="4714331" y="920144"/>
            <a:ext cx="3702816"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pic>
        <p:nvPicPr>
          <p:cNvPr id="32771" name="图片 5"/>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5" name="标题 4"/>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33795" name="图片 8"/>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48"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34819" name="组合 7"/>
          <p:cNvGrpSpPr/>
          <p:nvPr/>
        </p:nvGrpSpPr>
        <p:grpSpPr>
          <a:xfrm>
            <a:off x="214313" y="0"/>
            <a:ext cx="8791575" cy="6584950"/>
            <a:chOff x="286385" y="1"/>
            <a:chExt cx="11720499" cy="6584949"/>
          </a:xfrm>
        </p:grpSpPr>
        <p:sp>
          <p:nvSpPr>
            <p:cNvPr id="9" name="矩形 8"/>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34821" name="图片 9"/>
            <p:cNvPicPr>
              <a:picLocks noChangeAspect="1"/>
            </p:cNvPicPr>
            <p:nvPr userDrawn="1">
              <p:custDataLst>
                <p:tags r:id="rId3"/>
              </p:custDataLst>
            </p:nvPr>
          </p:nvPicPr>
          <p:blipFill>
            <a:blip r:embed="rId4"/>
            <a:stretch>
              <a:fillRect/>
            </a:stretch>
          </p:blipFill>
          <p:spPr>
            <a:xfrm>
              <a:off x="11159130" y="1"/>
              <a:ext cx="847754" cy="885198"/>
            </a:xfrm>
            <a:prstGeom prst="rect">
              <a:avLst/>
            </a:prstGeom>
            <a:noFill/>
            <a:ln w="9525">
              <a:noFill/>
            </a:ln>
          </p:spPr>
        </p:pic>
      </p:grpSp>
      <p:sp>
        <p:nvSpPr>
          <p:cNvPr id="2" name="竖排标题 1"/>
          <p:cNvSpPr>
            <a:spLocks noGrp="1"/>
          </p:cNvSpPr>
          <p:nvPr>
            <p:ph type="title" orient="vert"/>
          </p:nvPr>
        </p:nvSpPr>
        <p:spPr>
          <a:xfrm>
            <a:off x="7928351" y="952508"/>
            <a:ext cx="713238"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35843" name="组合 7"/>
          <p:cNvGrpSpPr/>
          <p:nvPr/>
        </p:nvGrpSpPr>
        <p:grpSpPr>
          <a:xfrm>
            <a:off x="214313" y="0"/>
            <a:ext cx="8791575" cy="6584950"/>
            <a:chOff x="286385" y="1"/>
            <a:chExt cx="11720499" cy="6584949"/>
          </a:xfrm>
        </p:grpSpPr>
        <p:sp>
          <p:nvSpPr>
            <p:cNvPr id="9" name="矩形 8"/>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35845" name="图片 9"/>
            <p:cNvPicPr>
              <a:picLocks noChangeAspect="1"/>
            </p:cNvPicPr>
            <p:nvPr userDrawn="1">
              <p:custDataLst>
                <p:tags r:id="rId3"/>
              </p:custDataLst>
            </p:nvPr>
          </p:nvPicPr>
          <p:blipFill>
            <a:blip r:embed="rId4"/>
            <a:stretch>
              <a:fillRect/>
            </a:stretch>
          </p:blipFill>
          <p:spPr>
            <a:xfrm>
              <a:off x="11159130" y="1"/>
              <a:ext cx="847754" cy="885198"/>
            </a:xfrm>
            <a:prstGeom prst="rect">
              <a:avLst/>
            </a:prstGeom>
            <a:noFill/>
            <a:ln w="9525">
              <a:noFill/>
            </a:ln>
          </p:spPr>
        </p:pic>
      </p:grpSp>
      <p:sp>
        <p:nvSpPr>
          <p:cNvPr id="7" name="内容占位符 6"/>
          <p:cNvSpPr>
            <a:spLocks noGrp="1"/>
          </p:cNvSpPr>
          <p:nvPr>
            <p:ph sz="quarter" idx="13"/>
          </p:nvPr>
        </p:nvSpPr>
        <p:spPr>
          <a:xfrm>
            <a:off x="502448" y="952508"/>
            <a:ext cx="8139178"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36867" name="组合 11"/>
          <p:cNvGrpSpPr/>
          <p:nvPr/>
        </p:nvGrpSpPr>
        <p:grpSpPr>
          <a:xfrm>
            <a:off x="0" y="0"/>
            <a:ext cx="8845550" cy="6858000"/>
            <a:chOff x="0" y="0"/>
            <a:chExt cx="11794603" cy="6858000"/>
          </a:xfrm>
        </p:grpSpPr>
        <p:grpSp>
          <p:nvGrpSpPr>
            <p:cNvPr id="36868" name="组合 5"/>
            <p:cNvGrpSpPr/>
            <p:nvPr userDrawn="1"/>
          </p:nvGrpSpPr>
          <p:grpSpPr>
            <a:xfrm>
              <a:off x="0" y="0"/>
              <a:ext cx="11794603" cy="6858000"/>
              <a:chOff x="0" y="0"/>
              <a:chExt cx="11794603" cy="6858000"/>
            </a:xfrm>
          </p:grpSpPr>
          <p:sp>
            <p:nvSpPr>
              <p:cNvPr id="7" name="矩形 6"/>
              <p:cNvSpPr/>
              <p:nvPr>
                <p:custDataLst>
                  <p:tags r:id="rId2"/>
                </p:custDataLst>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8" name="矩形 7"/>
              <p:cNvSpPr/>
              <p:nvPr>
                <p:custDataLst>
                  <p:tags r:id="rId3"/>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9" name="矩形 8"/>
              <p:cNvSpPr/>
              <p:nvPr>
                <p:custDataLst>
                  <p:tags r:id="rId4"/>
                </p:custDataLst>
              </p:nvPr>
            </p:nvSpPr>
            <p:spPr>
              <a:xfrm>
                <a:off x="11412638" y="4224762"/>
                <a:ext cx="381965" cy="14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pic>
            <p:nvPicPr>
              <p:cNvPr id="36872" name="图片 9"/>
              <p:cNvPicPr>
                <a:picLocks noChangeAspect="1"/>
              </p:cNvPicPr>
              <p:nvPr>
                <p:custDataLst>
                  <p:tags r:id="rId5"/>
                </p:custDataLst>
              </p:nvPr>
            </p:nvPicPr>
            <p:blipFill>
              <a:blip r:embed="rId6"/>
              <a:stretch>
                <a:fillRect/>
              </a:stretch>
            </p:blipFill>
            <p:spPr>
              <a:xfrm>
                <a:off x="6446372" y="593203"/>
                <a:ext cx="2114479" cy="2207871"/>
              </a:xfrm>
              <a:prstGeom prst="rect">
                <a:avLst/>
              </a:prstGeom>
              <a:noFill/>
              <a:ln w="9525">
                <a:noFill/>
              </a:ln>
            </p:spPr>
          </p:pic>
        </p:grpSp>
        <p:sp>
          <p:nvSpPr>
            <p:cNvPr id="11" name="矩形 10"/>
            <p:cNvSpPr/>
            <p:nvPr userDrawn="1">
              <p:custDataLst>
                <p:tags r:id="rId7"/>
              </p:custDataLst>
            </p:nvPr>
          </p:nvSpPr>
          <p:spPr>
            <a:xfrm>
              <a:off x="4683889" y="1374494"/>
              <a:ext cx="2824223" cy="4109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sp>
        <p:nvSpPr>
          <p:cNvPr id="2" name="标题 1"/>
          <p:cNvSpPr>
            <a:spLocks noGrp="1"/>
          </p:cNvSpPr>
          <p:nvPr>
            <p:ph type="title" hasCustomPrompt="1"/>
          </p:nvPr>
        </p:nvSpPr>
        <p:spPr>
          <a:xfrm>
            <a:off x="3585214" y="1537589"/>
            <a:ext cx="1040639" cy="3809111"/>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7" name="竖排文字占位符 16"/>
          <p:cNvSpPr>
            <a:spLocks noGrp="1"/>
          </p:cNvSpPr>
          <p:nvPr>
            <p:ph type="body" orient="vert" sz="quarter" idx="13" hasCustomPrompt="1"/>
          </p:nvPr>
        </p:nvSpPr>
        <p:spPr>
          <a:xfrm>
            <a:off x="4946591" y="2981688"/>
            <a:ext cx="378923" cy="2321204"/>
          </a:xfrm>
        </p:spPr>
        <p:txBody>
          <a:bodyPr vert="eaVert" lIns="90000" tIns="46800" rIns="90000" bIns="46800">
            <a:normAutofit/>
          </a:bodyPr>
          <a:lstStyle>
            <a:lvl1pPr marL="0" indent="0" algn="ctr">
              <a:buNone/>
              <a:defRPr baseline="0">
                <a:solidFill>
                  <a:schemeClr val="tx1">
                    <a:lumMod val="85000"/>
                    <a:lumOff val="15000"/>
                  </a:schemeClr>
                </a:solidFill>
              </a:defRPr>
            </a:lvl1pPr>
            <a:lvl5pPr marL="1371600" indent="0">
              <a:buNone/>
              <a:defRPr/>
            </a:lvl5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37891" name="图片 5"/>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3" name="日期占位符 2"/>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14313" y="273050"/>
            <a:ext cx="8712200"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38916" name="图片 10"/>
          <p:cNvPicPr>
            <a:picLocks noChangeAspect="1"/>
          </p:cNvPicPr>
          <p:nvPr>
            <p:custDataLst>
              <p:tags r:id="rId3"/>
            </p:custDataLst>
          </p:nvPr>
        </p:nvPicPr>
        <p:blipFill>
          <a:blip r:embed="rId4"/>
          <a:stretch>
            <a:fillRect/>
          </a:stretch>
        </p:blipFill>
        <p:spPr>
          <a:xfrm>
            <a:off x="8369300" y="0"/>
            <a:ext cx="635000" cy="885825"/>
          </a:xfrm>
          <a:prstGeom prst="rect">
            <a:avLst/>
          </a:prstGeom>
          <a:noFill/>
          <a:ln w="9525">
            <a:noFill/>
          </a:ln>
        </p:spPr>
      </p:pic>
      <p:sp>
        <p:nvSpPr>
          <p:cNvPr id="2" name="标题 1"/>
          <p:cNvSpPr>
            <a:spLocks noGrp="1"/>
          </p:cNvSpPr>
          <p:nvPr>
            <p:ph type="title" hasCustomPrompt="1"/>
          </p:nvPr>
        </p:nvSpPr>
        <p:spPr>
          <a:xfrm>
            <a:off x="961200" y="1249200"/>
            <a:ext cx="7219800" cy="7236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39939" name="图片 9"/>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8" name="矩形 7"/>
          <p:cNvSpPr/>
          <p:nvPr>
            <p:custDataLst>
              <p:tags r:id="rId4"/>
            </p:custDataLst>
          </p:nvPr>
        </p:nvSpPr>
        <p:spPr>
          <a:xfrm>
            <a:off x="1588" y="-4762"/>
            <a:ext cx="3673475"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 name="标题 1"/>
          <p:cNvSpPr>
            <a:spLocks noGrp="1"/>
          </p:cNvSpPr>
          <p:nvPr>
            <p:ph type="title" hasCustomPrompt="1"/>
          </p:nvPr>
        </p:nvSpPr>
        <p:spPr>
          <a:xfrm>
            <a:off x="437400" y="770400"/>
            <a:ext cx="2970000" cy="8820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40964" name="图片 10"/>
          <p:cNvPicPr>
            <a:picLocks noChangeAspect="1"/>
          </p:cNvPicPr>
          <p:nvPr>
            <p:custDataLst>
              <p:tags r:id="rId3"/>
            </p:custDataLst>
          </p:nvPr>
        </p:nvPicPr>
        <p:blipFill>
          <a:blip r:embed="rId4"/>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11267" name="图片 8"/>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41987" name="图片 9"/>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8" name="矩形 7"/>
          <p:cNvSpPr/>
          <p:nvPr>
            <p:custDataLst>
              <p:tags r:id="rId4"/>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588"/>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43012" name="图片 13"/>
          <p:cNvPicPr>
            <a:picLocks noChangeAspect="1"/>
          </p:cNvPicPr>
          <p:nvPr>
            <p:custDataLst>
              <p:tags r:id="rId3"/>
            </p:custDataLst>
          </p:nvPr>
        </p:nvPicPr>
        <p:blipFill>
          <a:blip r:embed="rId4"/>
          <a:stretch>
            <a:fillRect/>
          </a:stretch>
        </p:blipFill>
        <p:spPr>
          <a:xfrm>
            <a:off x="8097838" y="0"/>
            <a:ext cx="908050" cy="1263650"/>
          </a:xfrm>
          <a:prstGeom prst="rect">
            <a:avLst/>
          </a:prstGeom>
          <a:noFill/>
          <a:ln w="9525">
            <a:noFill/>
          </a:ln>
        </p:spPr>
      </p:pic>
      <p:sp>
        <p:nvSpPr>
          <p:cNvPr id="2" name="标题 1"/>
          <p:cNvSpPr>
            <a:spLocks noGrp="1"/>
          </p:cNvSpPr>
          <p:nvPr>
            <p:ph type="title"/>
          </p:nvPr>
        </p:nvSpPr>
        <p:spPr>
          <a:xfrm>
            <a:off x="434700" y="237600"/>
            <a:ext cx="82782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44036" name="图片 5"/>
          <p:cNvPicPr>
            <a:picLocks noChangeAspect="1"/>
          </p:cNvPicPr>
          <p:nvPr>
            <p:custDataLst>
              <p:tags r:id="rId3"/>
            </p:custDataLst>
          </p:nvPr>
        </p:nvPicPr>
        <p:blipFill>
          <a:blip r:embed="rId4"/>
          <a:stretch>
            <a:fillRect/>
          </a:stretch>
        </p:blipFill>
        <p:spPr>
          <a:xfrm>
            <a:off x="93663" y="2716213"/>
            <a:ext cx="811212" cy="1749425"/>
          </a:xfrm>
          <a:prstGeom prst="rect">
            <a:avLst/>
          </a:prstGeom>
          <a:noFill/>
          <a:ln w="9525">
            <a:noFill/>
          </a:ln>
        </p:spPr>
      </p:pic>
      <p:pic>
        <p:nvPicPr>
          <p:cNvPr id="44037" name="图片 7"/>
          <p:cNvPicPr>
            <a:picLocks noChangeAspect="1"/>
          </p:cNvPicPr>
          <p:nvPr>
            <p:custDataLst>
              <p:tags r:id="rId5"/>
            </p:custDataLst>
          </p:nvPr>
        </p:nvPicPr>
        <p:blipFill>
          <a:blip r:embed="rId6"/>
          <a:stretch>
            <a:fillRect/>
          </a:stretch>
        </p:blipFill>
        <p:spPr>
          <a:xfrm>
            <a:off x="7729538" y="2689225"/>
            <a:ext cx="1412875" cy="1895475"/>
          </a:xfrm>
          <a:prstGeom prst="rect">
            <a:avLst/>
          </a:prstGeom>
          <a:noFill/>
          <a:ln w="9525">
            <a:noFill/>
          </a:ln>
        </p:spPr>
      </p:pic>
      <p:sp>
        <p:nvSpPr>
          <p:cNvPr id="2" name="标题 1"/>
          <p:cNvSpPr>
            <a:spLocks noGrp="1"/>
          </p:cNvSpPr>
          <p:nvPr>
            <p:ph type="title" hasCustomPrompt="1"/>
          </p:nvPr>
        </p:nvSpPr>
        <p:spPr>
          <a:xfrm>
            <a:off x="1142100" y="1339200"/>
            <a:ext cx="6858000" cy="23868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899100" y="914400"/>
            <a:ext cx="7349400" cy="2570400"/>
          </a:xfrm>
        </p:spPr>
        <p:txBody>
          <a:bodyPr lIns="90000" tIns="46800" rIns="90000" bIns="46800" anchor="b" anchorCtr="0">
            <a:normAutofit/>
          </a:bodyPr>
          <a:lstStyle>
            <a:lvl1pPr algn="ctr">
              <a:defRPr sz="4500"/>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899100" y="3560400"/>
            <a:ext cx="7349400" cy="14724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zh-CN" altLang="en-US" strike="noStrike" noProof="1" dirty="0"/>
          </a:p>
        </p:txBody>
      </p:sp>
      <p:sp>
        <p:nvSpPr>
          <p:cNvPr id="4" name="日期占位符 3"/>
          <p:cNvSpPr>
            <a:spLocks noGrp="1"/>
          </p:cNvSpPr>
          <p:nvPr>
            <p:ph type="dt" sz="half" idx="10"/>
          </p:nvPr>
        </p:nvSpPr>
        <p:spPr/>
        <p:txBody>
          <a:bodyPr/>
          <a:p>
            <a:pPr fontAlgn="base"/>
            <a:fld id="{760FBDFE-C587-4B4C-A407-44438C67B59E}" type="datetimeFigureOut">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dirty="0"/>
          </a:p>
        </p:txBody>
      </p:sp>
      <p:sp>
        <p:nvSpPr>
          <p:cNvPr id="6" name="灯片编号占位符 5"/>
          <p:cNvSpPr>
            <a:spLocks noGrp="1"/>
          </p:cNvSpPr>
          <p:nvPr>
            <p:ph type="sldNum" sz="quarter" idx="12"/>
          </p:nvPr>
        </p:nvSpPr>
        <p:spPr/>
        <p:txBody>
          <a:bodyPr/>
          <a:p>
            <a:pPr fontAlgn="base"/>
            <a:fld id="{49AE70B2-8BF9-45C0-BB95-33D1B9D3A854}" type="slidenum">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2291" name="图片 10"/>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456300" y="1490400"/>
            <a:ext cx="8226900" cy="4759200"/>
          </a:xfrm>
        </p:spPr>
        <p:txBody>
          <a:bodyPr vert="horz" lIns="90000" tIns="46800" rIns="90000" bIns="46800" rtlCol="0">
            <a:normAutofit/>
          </a:bodyPr>
          <a:lstStyle/>
          <a:p>
            <a:pPr lvl="0" fontAlgn="auto"/>
            <a:r>
              <a:rPr sz="1350"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4" name="日期占位符 3"/>
          <p:cNvSpPr>
            <a:spLocks noGrp="1"/>
          </p:cNvSpPr>
          <p:nvPr>
            <p:ph type="dt" sz="half" idx="10"/>
          </p:nvPr>
        </p:nvSpPr>
        <p:spPr/>
        <p:txBody>
          <a:bodyPr/>
          <a:p>
            <a:pPr fontAlgn="base"/>
            <a:fld id="{760FBDFE-C587-4B4C-A407-44438C67B59E}" type="datetimeFigureOut">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dirty="0"/>
          </a:p>
        </p:txBody>
      </p:sp>
      <p:sp>
        <p:nvSpPr>
          <p:cNvPr id="6" name="灯片编号占位符 5"/>
          <p:cNvSpPr>
            <a:spLocks noGrp="1"/>
          </p:cNvSpPr>
          <p:nvPr>
            <p:ph type="sldNum" sz="quarter" idx="12"/>
          </p:nvPr>
        </p:nvSpPr>
        <p:spPr/>
        <p:txBody>
          <a:bodyPr/>
          <a:p>
            <a:pPr fontAlgn="base"/>
            <a:fld id="{49AE70B2-8BF9-45C0-BB95-33D1B9D3A854}" type="slidenum">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493100" y="3848400"/>
            <a:ext cx="5826600" cy="766800"/>
          </a:xfrm>
        </p:spPr>
        <p:txBody>
          <a:bodyPr lIns="90000" tIns="46800" rIns="90000" bIns="46800" anchor="b" anchorCtr="0">
            <a:normAutofit/>
          </a:bodyPr>
          <a:lstStyle>
            <a:lvl1pPr>
              <a:defRPr sz="3300"/>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1493100" y="4615200"/>
            <a:ext cx="5826600" cy="8676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z="1350" strike="noStrike" noProof="1" dirty="0"/>
              <a:t>单击此处编辑文本</a:t>
            </a:r>
            <a:endParaRPr lang="zh-CN" altLang="en-US" strike="noStrike" noProof="1" dirty="0"/>
          </a:p>
        </p:txBody>
      </p:sp>
      <p:sp>
        <p:nvSpPr>
          <p:cNvPr id="4" name="日期占位符 3"/>
          <p:cNvSpPr>
            <a:spLocks noGrp="1"/>
          </p:cNvSpPr>
          <p:nvPr>
            <p:ph type="dt" sz="half" idx="10"/>
          </p:nvPr>
        </p:nvSpPr>
        <p:spPr/>
        <p:txBody>
          <a:bodyPr/>
          <a:p>
            <a:pPr fontAlgn="base"/>
            <a:fld id="{760FBDFE-C587-4B4C-A407-44438C67B59E}" type="datetimeFigureOut">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dirty="0"/>
          </a:p>
        </p:txBody>
      </p:sp>
      <p:sp>
        <p:nvSpPr>
          <p:cNvPr id="6" name="灯片编号占位符 5"/>
          <p:cNvSpPr>
            <a:spLocks noGrp="1"/>
          </p:cNvSpPr>
          <p:nvPr>
            <p:ph type="sldNum" sz="quarter" idx="12"/>
          </p:nvPr>
        </p:nvSpPr>
        <p:spPr/>
        <p:txBody>
          <a:bodyPr/>
          <a:p>
            <a:pPr fontAlgn="base"/>
            <a:fld id="{49AE70B2-8BF9-45C0-BB95-33D1B9D3A854}" type="slidenum">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456300" y="1501200"/>
            <a:ext cx="3882600" cy="4748400"/>
          </a:xfrm>
        </p:spPr>
        <p:txBody>
          <a:bodyPr vert="horz" lIns="90000" tIns="46800" rIns="90000" bIns="46800" rtlCol="0">
            <a:normAutofit/>
          </a:bodyPr>
          <a:lstStyle/>
          <a:p>
            <a:pPr lvl="0" fontAlgn="auto"/>
            <a:r>
              <a:rPr sz="1350"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4808700" y="1501200"/>
            <a:ext cx="3882600" cy="4748400"/>
          </a:xfrm>
        </p:spPr>
        <p:txBody>
          <a:bodyPr lIns="90000" tIns="46800" rIns="90000" bIns="46800">
            <a:normAutofit/>
          </a:body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base"/>
            <a:fld id="{760FBDFE-C587-4B4C-A407-44438C67B59E}" type="datetimeFigureOut">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dirty="0"/>
          </a:p>
        </p:txBody>
      </p:sp>
      <p:sp>
        <p:nvSpPr>
          <p:cNvPr id="7" name="灯片编号占位符 6"/>
          <p:cNvSpPr>
            <a:spLocks noGrp="1"/>
          </p:cNvSpPr>
          <p:nvPr>
            <p:ph type="sldNum" sz="quarter" idx="12"/>
          </p:nvPr>
        </p:nvSpPr>
        <p:spPr/>
        <p:txBody>
          <a:bodyPr/>
          <a:p>
            <a:pPr fontAlgn="base"/>
            <a:fld id="{49AE70B2-8BF9-45C0-BB95-33D1B9D3A854}" type="slidenum">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456300" y="1429200"/>
            <a:ext cx="4006800" cy="3816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456300" y="1854000"/>
            <a:ext cx="4006800" cy="4395600"/>
          </a:xfrm>
        </p:spPr>
        <p:txBody>
          <a:bodyPr vert="horz" lIns="101600" tIns="0" rIns="82550" bIns="0" rtlCol="0">
            <a:normAutofit/>
          </a:bodyPr>
          <a:lstStyle/>
          <a:p>
            <a:pPr lvl="0" fontAlgn="auto"/>
            <a:r>
              <a:rPr sz="1350"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1421729"/>
            <a:ext cx="4006800" cy="3816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854000"/>
            <a:ext cx="4006800" cy="4395600"/>
          </a:xfrm>
        </p:spPr>
        <p:txBody>
          <a:bodyPr vert="horz" lIns="101600" tIns="0" rIns="82550" bIns="0" rtlCol="0">
            <a:normAutofit/>
          </a:bodyPr>
          <a:lstStyle/>
          <a:p>
            <a:pPr lvl="0" fontAlgn="auto"/>
            <a:r>
              <a:rPr sz="1350"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z="1050" strike="noStrike" noProof="1" dirty="0">
                <a:sym typeface="+mn-ea"/>
              </a:rPr>
              <a:t>第四级</a:t>
            </a:r>
            <a:endParaRPr strike="noStrike" noProof="1" dirty="0">
              <a:sym typeface="+mn-ea"/>
            </a:endParaRPr>
          </a:p>
          <a:p>
            <a:pPr lvl="4" fontAlgn="auto"/>
            <a:r>
              <a:rPr sz="1050"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p:txBody>
          <a:bodyPr/>
          <a:p>
            <a:pPr fontAlgn="base"/>
            <a:fld id="{760FBDFE-C587-4B4C-A407-44438C67B59E}" type="datetimeFigureOut">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8" name="页脚占位符 7"/>
          <p:cNvSpPr>
            <a:spLocks noGrp="1"/>
          </p:cNvSpPr>
          <p:nvPr>
            <p:ph type="ftr" sz="quarter" idx="11"/>
          </p:nvPr>
        </p:nvSpPr>
        <p:spPr/>
        <p:txBody>
          <a:bodyPr/>
          <a:p>
            <a:pPr fontAlgn="base"/>
            <a:endParaRPr lang="zh-CN" altLang="en-US" strike="noStrike" noProof="1" dirty="0"/>
          </a:p>
        </p:txBody>
      </p:sp>
      <p:sp>
        <p:nvSpPr>
          <p:cNvPr id="9" name="灯片编号占位符 8"/>
          <p:cNvSpPr>
            <a:spLocks noGrp="1"/>
          </p:cNvSpPr>
          <p:nvPr>
            <p:ph type="sldNum" sz="quarter" idx="12"/>
          </p:nvPr>
        </p:nvSpPr>
        <p:spPr/>
        <p:txBody>
          <a:bodyPr/>
          <a:p>
            <a:pPr fontAlgn="base"/>
            <a:fld id="{49AE70B2-8BF9-45C0-BB95-33D1B9D3A854}" type="slidenum">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6300" y="608400"/>
            <a:ext cx="8226900" cy="705600"/>
          </a:xfrm>
        </p:spPr>
        <p:txBody>
          <a:bodyPr vert="horz" lIns="90000" tIns="46800" rIns="90000" bIns="46800" rtlCol="0" anchor="ctr" anchorCtr="0">
            <a:normAutofit/>
          </a:body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p>
            <a:pPr fontAlgn="base"/>
            <a:fld id="{760FBDFE-C587-4B4C-A407-44438C67B59E}" type="datetimeFigureOut">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456300" y="1555200"/>
            <a:ext cx="3924808" cy="4608000"/>
          </a:xfrm>
        </p:spPr>
        <p:txBody>
          <a:bodyPr vert="horz" lIns="90000" tIns="46800" rIns="90000" bIns="46800" rtlCol="0">
            <a:normAutofit/>
          </a:bodyPr>
          <a:lstStyle>
            <a:lvl1pPr>
              <a:buNone/>
              <a:defRPr sz="1200"/>
            </a:lvl1pPr>
          </a:lstStyle>
          <a:p>
            <a:pPr lvl="0" fontAlgn="auto"/>
            <a:endParaRPr strike="noStrike" noProof="1" dirty="0">
              <a:sym typeface="+mn-ea"/>
            </a:endParaRPr>
          </a:p>
        </p:txBody>
      </p:sp>
      <p:sp>
        <p:nvSpPr>
          <p:cNvPr id="4" name="文本占位符 3"/>
          <p:cNvSpPr>
            <a:spLocks noGrp="1"/>
          </p:cNvSpPr>
          <p:nvPr>
            <p:ph type="body" sz="half" idx="2"/>
          </p:nvPr>
        </p:nvSpPr>
        <p:spPr>
          <a:xfrm>
            <a:off x="4762800" y="1555200"/>
            <a:ext cx="3920400" cy="4608000"/>
          </a:xfrm>
        </p:spPr>
        <p:txBody>
          <a:bodyPr vert="horz" lIns="90000" tIns="46800" rIns="90000" bIns="46800" rtlCol="0">
            <a:normAutofit/>
          </a:bodyPr>
          <a:lstStyle>
            <a:lvl1pPr>
              <a:buNone/>
              <a:defRPr sz="1200"/>
            </a:lvl1pPr>
          </a:lstStyle>
          <a:p>
            <a:pPr lvl="0" fontAlgn="auto"/>
            <a:r>
              <a:rPr strike="noStrike" noProof="1" dirty="0">
                <a:sym typeface="+mn-ea"/>
              </a:rPr>
              <a:t>单击此处编辑母版文本样式</a:t>
            </a:r>
            <a:endParaRPr strike="noStrike" noProof="1" dirty="0">
              <a:sym typeface="+mn-ea"/>
            </a:endParaRPr>
          </a:p>
        </p:txBody>
      </p:sp>
      <p:sp>
        <p:nvSpPr>
          <p:cNvPr id="9" name="标题 8"/>
          <p:cNvSpPr>
            <a:spLocks noGrp="1"/>
          </p:cNvSpPr>
          <p:nvPr>
            <p:ph type="title"/>
          </p:nvPr>
        </p:nvSpPr>
        <p:spPr/>
        <p:txBody>
          <a:bodyPr/>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base"/>
            <a:fld id="{760FBDFE-C587-4B4C-A407-44438C67B59E}" type="datetimeFigureOut">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dirty="0"/>
          </a:p>
        </p:txBody>
      </p:sp>
      <p:sp>
        <p:nvSpPr>
          <p:cNvPr id="6" name="灯片编号占位符 5"/>
          <p:cNvSpPr>
            <a:spLocks noGrp="1"/>
          </p:cNvSpPr>
          <p:nvPr>
            <p:ph type="sldNum" sz="quarter" idx="12"/>
          </p:nvPr>
        </p:nvSpPr>
        <p:spPr/>
        <p:txBody>
          <a:bodyPr/>
          <a:p>
            <a:pPr fontAlgn="base"/>
            <a:fld id="{49AE70B2-8BF9-45C0-BB95-33D1B9D3A854}" type="slidenum">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676100" y="914400"/>
            <a:ext cx="783000" cy="5029200"/>
          </a:xfrm>
        </p:spPr>
        <p:txBody>
          <a:bodyPr vert="eaVert" lIns="90000" tIns="46800" rIns="90000" bIns="46800" rtlCol="0" anchor="ctr" anchorCtr="0">
            <a:normAutofit/>
          </a:bodyPr>
          <a:lstStyle>
            <a:lvl1pPr>
              <a:buNone/>
              <a:defRPr sz="2100"/>
            </a:lvl1pPr>
          </a:lstStyle>
          <a:p>
            <a:pPr lvl="0" fontAlgn="auto"/>
            <a:r>
              <a:rPr strike="noStrike" noProof="1" dirty="0">
                <a:sym typeface="+mn-ea"/>
              </a:rPr>
              <a:t>单击此处编辑标题</a:t>
            </a:r>
            <a:endParaRPr strike="noStrike" noProof="1" dirty="0">
              <a:sym typeface="+mn-ea"/>
            </a:endParaRPr>
          </a:p>
        </p:txBody>
      </p:sp>
      <p:sp>
        <p:nvSpPr>
          <p:cNvPr id="3" name="竖排文字占位符 2"/>
          <p:cNvSpPr>
            <a:spLocks noGrp="1"/>
          </p:cNvSpPr>
          <p:nvPr>
            <p:ph type="body" orient="vert" idx="1"/>
          </p:nvPr>
        </p:nvSpPr>
        <p:spPr>
          <a:xfrm>
            <a:off x="685800" y="914400"/>
            <a:ext cx="6876900" cy="50292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base"/>
            <a:fld id="{760FBDFE-C587-4B4C-A407-44438C67B59E}" type="datetimeFigureOut">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dirty="0"/>
          </a:p>
        </p:txBody>
      </p:sp>
      <p:sp>
        <p:nvSpPr>
          <p:cNvPr id="6" name="灯片编号占位符 5"/>
          <p:cNvSpPr>
            <a:spLocks noGrp="1"/>
          </p:cNvSpPr>
          <p:nvPr>
            <p:ph type="sldNum" sz="quarter" idx="12"/>
          </p:nvPr>
        </p:nvSpPr>
        <p:spPr/>
        <p:txBody>
          <a:bodyPr/>
          <a:p>
            <a:pPr fontAlgn="base"/>
            <a:fld id="{49AE70B2-8BF9-45C0-BB95-33D1B9D3A854}" type="slidenum">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456300" y="774000"/>
            <a:ext cx="8229600" cy="5482800"/>
          </a:xfrm>
        </p:spPr>
        <p:txBody>
          <a:body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base"/>
            <a:fld id="{760FBDFE-C587-4B4C-A407-44438C67B59E}" type="datetimeFigureOut">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3" name="页脚占位符 2"/>
          <p:cNvSpPr>
            <a:spLocks noGrp="1"/>
          </p:cNvSpPr>
          <p:nvPr>
            <p:ph type="ftr" sz="quarter" idx="15"/>
          </p:nvPr>
        </p:nvSpPr>
        <p:spPr/>
        <p:txBody>
          <a:bodyPr/>
          <a:p>
            <a:pPr fontAlgn="base"/>
            <a:endParaRPr lang="zh-CN" altLang="en-US" strike="noStrike" noProof="1" dirty="0"/>
          </a:p>
        </p:txBody>
      </p:sp>
      <p:sp>
        <p:nvSpPr>
          <p:cNvPr id="4" name="灯片编号占位符 3"/>
          <p:cNvSpPr>
            <a:spLocks noGrp="1"/>
          </p:cNvSpPr>
          <p:nvPr>
            <p:ph type="sldNum" sz="quarter" idx="16"/>
          </p:nvPr>
        </p:nvSpPr>
        <p:spPr/>
        <p:txBody>
          <a:bodyPr/>
          <a:p>
            <a:pPr fontAlgn="base"/>
            <a:fld id="{49AE70B2-8BF9-45C0-BB95-33D1B9D3A854}" type="slidenum">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99100" y="2484000"/>
            <a:ext cx="7349400" cy="1018800"/>
          </a:xfrm>
        </p:spPr>
        <p:txBody>
          <a:bodyPr vert="horz" lIns="90000" tIns="46800" rIns="90000" bIns="46800" rtlCol="0" anchor="t" anchorCtr="0">
            <a:normAutofit/>
          </a:bodyPr>
          <a:lstStyle>
            <a:lvl1pPr algn="ctr">
              <a:defRPr sz="4500"/>
            </a:lvl1pPr>
          </a:lstStyle>
          <a:p>
            <a:pPr lvl="0" fontAlgn="auto"/>
            <a:r>
              <a:rPr strike="noStrike" noProof="1">
                <a:sym typeface="+mn-ea"/>
              </a:rPr>
              <a:t>单击此处编辑标题</a:t>
            </a:r>
            <a:endParaRPr strike="noStrike" noProof="1">
              <a:sym typeface="+mn-ea"/>
            </a:endParaRPr>
          </a:p>
        </p:txBody>
      </p:sp>
      <p:sp>
        <p:nvSpPr>
          <p:cNvPr id="7" name="文本占位符 6"/>
          <p:cNvSpPr>
            <a:spLocks noGrp="1"/>
          </p:cNvSpPr>
          <p:nvPr>
            <p:ph type="body" sz="quarter" idx="13"/>
          </p:nvPr>
        </p:nvSpPr>
        <p:spPr>
          <a:xfrm>
            <a:off x="899100" y="3560400"/>
            <a:ext cx="7349400" cy="471600"/>
          </a:xfrm>
        </p:spPr>
        <p:txBody>
          <a:bodyPr lIns="90000" tIns="46800" rIns="90000" bIns="46800">
            <a:normAutofit/>
          </a:bodyPr>
          <a:lstStyle>
            <a:lvl1pPr algn="ctr">
              <a:lnSpc>
                <a:spcPct val="110000"/>
              </a:lnSpc>
              <a:buNone/>
              <a:defRPr sz="1800" spc="200"/>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4"/>
          </p:nvPr>
        </p:nvSpPr>
        <p:spPr/>
        <p:txBody>
          <a:bodyPr/>
          <a:p>
            <a:pPr fontAlgn="base"/>
            <a:fld id="{760FBDFE-C587-4B4C-A407-44438C67B59E}" type="datetimeFigureOut">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4" name="页脚占位符 3"/>
          <p:cNvSpPr>
            <a:spLocks noGrp="1"/>
          </p:cNvSpPr>
          <p:nvPr>
            <p:ph type="ftr" sz="quarter" idx="15"/>
          </p:nvPr>
        </p:nvSpPr>
        <p:spPr/>
        <p:txBody>
          <a:bodyPr/>
          <a:p>
            <a:pPr fontAlgn="base"/>
            <a:endParaRPr lang="zh-CN" altLang="en-US" strike="noStrike" noProof="1" dirty="0"/>
          </a:p>
        </p:txBody>
      </p:sp>
      <p:sp>
        <p:nvSpPr>
          <p:cNvPr id="5" name="灯片编号占位符 4"/>
          <p:cNvSpPr>
            <a:spLocks noGrp="1"/>
          </p:cNvSpPr>
          <p:nvPr>
            <p:ph type="sldNum" sz="quarter" idx="16"/>
          </p:nvPr>
        </p:nvSpPr>
        <p:spPr/>
        <p:txBody>
          <a:bodyPr/>
          <a:p>
            <a:pPr fontAlgn="base"/>
            <a:fld id="{49AE70B2-8BF9-45C0-BB95-33D1B9D3A854}" type="slidenum">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p:nvGrpSpPr>
        <p:grpSpPr>
          <a:xfrm>
            <a:off x="1038225" y="2116138"/>
            <a:ext cx="7445375" cy="4138612"/>
            <a:chOff x="0" y="0"/>
            <a:chExt cx="11794603" cy="6858000"/>
          </a:xfrm>
        </p:grpSpPr>
        <p:sp>
          <p:nvSpPr>
            <p:cNvPr id="7" name="矩形 6"/>
            <p:cNvSpPr/>
            <p:nvPr>
              <p:custDataLst>
                <p:tags r:id="rId2"/>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nvGrpSpPr>
            <p:cNvPr id="13317" name="组合 7"/>
            <p:cNvGrpSpPr/>
            <p:nvPr/>
          </p:nvGrpSpPr>
          <p:grpSpPr>
            <a:xfrm>
              <a:off x="0" y="0"/>
              <a:ext cx="11611337" cy="6858000"/>
              <a:chOff x="0" y="0"/>
              <a:chExt cx="11611337" cy="6858000"/>
            </a:xfrm>
          </p:grpSpPr>
          <p:grpSp>
            <p:nvGrpSpPr>
              <p:cNvPr id="13318" name="组合 8"/>
              <p:cNvGrpSpPr/>
              <p:nvPr/>
            </p:nvGrpSpPr>
            <p:grpSpPr>
              <a:xfrm>
                <a:off x="0" y="0"/>
                <a:ext cx="11611337" cy="6858000"/>
                <a:chOff x="0" y="0"/>
                <a:chExt cx="11611337" cy="6858000"/>
              </a:xfrm>
            </p:grpSpPr>
            <p:sp>
              <p:nvSpPr>
                <p:cNvPr id="11" name="矩形 10"/>
                <p:cNvSpPr/>
                <p:nvPr>
                  <p:custDataLst>
                    <p:tags r:id="rId3"/>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2" name="矩形 11"/>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13321" name="图片 12"/>
                <p:cNvPicPr>
                  <a:picLocks noChangeAspect="1"/>
                </p:cNvPicPr>
                <p:nvPr>
                  <p:custDataLst>
                    <p:tags r:id="rId5"/>
                  </p:custDataLst>
                </p:nvPr>
              </p:nvPicPr>
              <p:blipFill>
                <a:blip r:embed="rId6"/>
                <a:stretch>
                  <a:fillRect/>
                </a:stretch>
              </p:blipFill>
              <p:spPr>
                <a:xfrm>
                  <a:off x="1180616" y="2097979"/>
                  <a:ext cx="3784923" cy="4166820"/>
                </a:xfrm>
                <a:prstGeom prst="rect">
                  <a:avLst/>
                </a:prstGeom>
                <a:noFill/>
                <a:ln w="9525">
                  <a:noFill/>
                </a:ln>
              </p:spPr>
            </p:pic>
          </p:grpSp>
          <p:pic>
            <p:nvPicPr>
              <p:cNvPr id="13322" name="图片 9"/>
              <p:cNvPicPr>
                <a:picLocks noChangeAspect="1"/>
              </p:cNvPicPr>
              <p:nvPr>
                <p:custDataLst>
                  <p:tags r:id="rId7"/>
                </p:custDataLst>
              </p:nvPr>
            </p:nvPicPr>
            <p:blipFill>
              <a:blip r:embed="rId8"/>
              <a:stretch>
                <a:fillRect/>
              </a:stretch>
            </p:blipFill>
            <p:spPr>
              <a:xfrm flipH="1">
                <a:off x="4476896" y="5150734"/>
                <a:ext cx="518030" cy="855079"/>
              </a:xfrm>
              <a:prstGeom prst="rect">
                <a:avLst/>
              </a:prstGeom>
              <a:noFill/>
              <a:ln w="9525">
                <a:noFill/>
              </a:ln>
            </p:spPr>
          </p:pic>
        </p:grpSp>
      </p:grpSp>
      <p:sp>
        <p:nvSpPr>
          <p:cNvPr id="2" name="标题 1"/>
          <p:cNvSpPr>
            <a:spLocks noGrp="1"/>
          </p:cNvSpPr>
          <p:nvPr>
            <p:ph type="title"/>
          </p:nvPr>
        </p:nvSpPr>
        <p:spPr>
          <a:xfrm>
            <a:off x="4714331" y="920144"/>
            <a:ext cx="3702816"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457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1" name="矩形 10"/>
          <p:cNvSpPr/>
          <p:nvPr>
            <p:custDataLst>
              <p:tags r:id="rId3"/>
            </p:custDataLst>
          </p:nvPr>
        </p:nvSpPr>
        <p:spPr>
          <a:xfrm>
            <a:off x="434975" y="593725"/>
            <a:ext cx="8274050" cy="56705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2" name="矩形 11"/>
          <p:cNvSpPr/>
          <p:nvPr>
            <p:custDataLst>
              <p:tags r:id="rId4"/>
            </p:custDataLst>
          </p:nvPr>
        </p:nvSpPr>
        <p:spPr>
          <a:xfrm>
            <a:off x="8559800" y="4224338"/>
            <a:ext cx="285750" cy="14589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3" name="矩形 12"/>
          <p:cNvSpPr/>
          <p:nvPr>
            <p:custDataLst>
              <p:tags r:id="rId5"/>
            </p:custDataLst>
          </p:nvPr>
        </p:nvSpPr>
        <p:spPr>
          <a:xfrm>
            <a:off x="3513138" y="1374775"/>
            <a:ext cx="2117725" cy="410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pic>
        <p:nvPicPr>
          <p:cNvPr id="45063" name="图片 8"/>
          <p:cNvPicPr>
            <a:picLocks noChangeAspect="1"/>
          </p:cNvPicPr>
          <p:nvPr>
            <p:custDataLst>
              <p:tags r:id="rId6"/>
            </p:custDataLst>
          </p:nvPr>
        </p:nvPicPr>
        <p:blipFill>
          <a:blip r:embed="rId7"/>
          <a:stretch>
            <a:fillRect/>
          </a:stretch>
        </p:blipFill>
        <p:spPr>
          <a:xfrm>
            <a:off x="4835525" y="593725"/>
            <a:ext cx="1585913" cy="2206625"/>
          </a:xfrm>
          <a:prstGeom prst="rect">
            <a:avLst/>
          </a:prstGeom>
          <a:noFill/>
          <a:ln w="9525">
            <a:noFill/>
          </a:ln>
        </p:spPr>
      </p:pic>
      <p:sp>
        <p:nvSpPr>
          <p:cNvPr id="2" name="标题 1"/>
          <p:cNvSpPr>
            <a:spLocks noGrp="1"/>
          </p:cNvSpPr>
          <p:nvPr>
            <p:ph type="ctrTitle" hasCustomPrompt="1"/>
          </p:nvPr>
        </p:nvSpPr>
        <p:spPr>
          <a:xfrm>
            <a:off x="3520292" y="1374493"/>
            <a:ext cx="1196758" cy="4109013"/>
          </a:xfrm>
        </p:spPr>
        <p:txBody>
          <a:bodyPr lIns="90170" tIns="46990" rIns="90170" bIns="46990" anchor="t" anchorCtr="0">
            <a:normAutofit/>
          </a:bodyPr>
          <a:lstStyle>
            <a:lvl1pPr algn="ctr">
              <a:defRPr sz="4950" spc="600" baseline="0">
                <a:ea typeface="汉仪旗黑-85S" pitchFamily="18" charset="-122"/>
              </a:defRPr>
            </a:lvl1pPr>
          </a:lstStyle>
          <a:p>
            <a:pPr fontAlgn="auto"/>
            <a:r>
              <a:rPr lang="zh-CN" altLang="en-US" sz="4950" strike="noStrike" noProof="1" dirty="0"/>
              <a:t>编辑标题</a:t>
            </a:r>
            <a:endParaRPr lang="zh-CN" altLang="en-US" strike="noStrike" noProof="1" dirty="0"/>
          </a:p>
        </p:txBody>
      </p:sp>
      <p:sp>
        <p:nvSpPr>
          <p:cNvPr id="3" name="副标题 2"/>
          <p:cNvSpPr>
            <a:spLocks noGrp="1"/>
          </p:cNvSpPr>
          <p:nvPr>
            <p:ph type="subTitle" idx="1" hasCustomPrompt="1"/>
          </p:nvPr>
        </p:nvSpPr>
        <p:spPr>
          <a:xfrm>
            <a:off x="4972950" y="3154155"/>
            <a:ext cx="334361" cy="2005856"/>
          </a:xfrm>
          <a:ln>
            <a:solidFill>
              <a:schemeClr val="tx1"/>
            </a:solidFill>
          </a:ln>
        </p:spPr>
        <p:txBody>
          <a:bodyPr lIns="90170" tIns="46990" rIns="90170" bIns="4699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编辑副标题</a:t>
            </a:r>
            <a:endParaRPr lang="zh-CN" altLang="en-US" strike="noStrike" noProof="1" dirty="0"/>
          </a:p>
        </p:txBody>
      </p:sp>
      <p:sp>
        <p:nvSpPr>
          <p:cNvPr id="16" name="日期占位符 15"/>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46083" name="图片 7"/>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47107" name="组合 6"/>
          <p:cNvGrpSpPr/>
          <p:nvPr/>
        </p:nvGrpSpPr>
        <p:grpSpPr>
          <a:xfrm>
            <a:off x="0" y="0"/>
            <a:ext cx="9005888" cy="6858000"/>
            <a:chOff x="0" y="0"/>
            <a:chExt cx="12006884" cy="6858000"/>
          </a:xfrm>
        </p:grpSpPr>
        <p:sp>
          <p:nvSpPr>
            <p:cNvPr id="8" name="矩形 7"/>
            <p:cNvSpPr/>
            <p:nvPr>
              <p:custDataLst>
                <p:tags r:id="rId2"/>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nvGrpSpPr>
            <p:cNvPr id="47109" name="组合 8"/>
            <p:cNvGrpSpPr/>
            <p:nvPr/>
          </p:nvGrpSpPr>
          <p:grpSpPr>
            <a:xfrm>
              <a:off x="0" y="0"/>
              <a:ext cx="12006884" cy="6858000"/>
              <a:chOff x="0" y="0"/>
              <a:chExt cx="12006884" cy="6858000"/>
            </a:xfrm>
          </p:grpSpPr>
          <p:grpSp>
            <p:nvGrpSpPr>
              <p:cNvPr id="47110" name="组合 9"/>
              <p:cNvGrpSpPr/>
              <p:nvPr/>
            </p:nvGrpSpPr>
            <p:grpSpPr>
              <a:xfrm>
                <a:off x="0" y="0"/>
                <a:ext cx="12006884" cy="6858000"/>
                <a:chOff x="0" y="0"/>
                <a:chExt cx="12006884" cy="6858000"/>
              </a:xfrm>
            </p:grpSpPr>
            <p:sp>
              <p:nvSpPr>
                <p:cNvPr id="12" name="矩形 11"/>
                <p:cNvSpPr/>
                <p:nvPr>
                  <p:custDataLst>
                    <p:tags r:id="rId3"/>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3" name="矩形 12"/>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47113" name="图片 13"/>
                <p:cNvPicPr>
                  <a:picLocks noChangeAspect="1"/>
                </p:cNvPicPr>
                <p:nvPr>
                  <p:custDataLst>
                    <p:tags r:id="rId5"/>
                  </p:custDataLst>
                </p:nvPr>
              </p:nvPicPr>
              <p:blipFill>
                <a:blip r:embed="rId6"/>
                <a:stretch>
                  <a:fillRect/>
                </a:stretch>
              </p:blipFill>
              <p:spPr>
                <a:xfrm>
                  <a:off x="580664" y="1886673"/>
                  <a:ext cx="4858137" cy="4674726"/>
                </a:xfrm>
                <a:prstGeom prst="rect">
                  <a:avLst/>
                </a:prstGeom>
                <a:noFill/>
                <a:ln w="9525">
                  <a:noFill/>
                </a:ln>
              </p:spPr>
            </p:pic>
            <p:pic>
              <p:nvPicPr>
                <p:cNvPr id="47114" name="图片 14"/>
                <p:cNvPicPr>
                  <a:picLocks noChangeAspect="1"/>
                </p:cNvPicPr>
                <p:nvPr>
                  <p:custDataLst>
                    <p:tags r:id="rId7"/>
                  </p:custDataLst>
                </p:nvPr>
              </p:nvPicPr>
              <p:blipFill>
                <a:blip r:embed="rId8"/>
                <a:stretch>
                  <a:fillRect/>
                </a:stretch>
              </p:blipFill>
              <p:spPr>
                <a:xfrm>
                  <a:off x="10289803" y="0"/>
                  <a:ext cx="1717081" cy="1792921"/>
                </a:xfrm>
                <a:prstGeom prst="rect">
                  <a:avLst/>
                </a:prstGeom>
                <a:noFill/>
                <a:ln w="9525">
                  <a:noFill/>
                </a:ln>
              </p:spPr>
            </p:pic>
          </p:grpSp>
          <p:pic>
            <p:nvPicPr>
              <p:cNvPr id="47115" name="图片 10"/>
              <p:cNvPicPr>
                <a:picLocks noChangeAspect="1"/>
              </p:cNvPicPr>
              <p:nvPr>
                <p:custDataLst>
                  <p:tags r:id="rId9"/>
                </p:custDataLst>
              </p:nvPr>
            </p:nvPicPr>
            <p:blipFill>
              <a:blip r:embed="rId10"/>
              <a:stretch>
                <a:fillRect/>
              </a:stretch>
            </p:blipFill>
            <p:spPr>
              <a:xfrm rot="-2186000" flipH="1">
                <a:off x="4400402" y="3137998"/>
                <a:ext cx="352594" cy="582004"/>
              </a:xfrm>
              <a:prstGeom prst="rect">
                <a:avLst/>
              </a:prstGeom>
              <a:noFill/>
              <a:ln w="9525">
                <a:noFill/>
              </a:ln>
            </p:spPr>
          </p:pic>
        </p:grpSp>
      </p:grpSp>
      <p:sp>
        <p:nvSpPr>
          <p:cNvPr id="2" name="标题 1"/>
          <p:cNvSpPr>
            <a:spLocks noGrp="1"/>
          </p:cNvSpPr>
          <p:nvPr>
            <p:ph type="title" hasCustomPrompt="1"/>
          </p:nvPr>
        </p:nvSpPr>
        <p:spPr>
          <a:xfrm>
            <a:off x="5679758" y="1237615"/>
            <a:ext cx="663416" cy="4445635"/>
          </a:xfrm>
        </p:spPr>
        <p:txBody>
          <a:bodyPr lIns="90000" tIns="46800" rIns="90000" bIns="46800" anchor="ctr" anchorCtr="0">
            <a:normAutofit/>
          </a:bodyPr>
          <a:lstStyle>
            <a:lvl1pPr>
              <a:defRPr sz="2700" u="none" strike="noStrike" kern="1200" cap="none" spc="300" normalizeH="0" baseline="0">
                <a:solidFill>
                  <a:schemeClr val="tx1"/>
                </a:solidFill>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4" name="日期占位符 3"/>
          <p:cNvSpPr>
            <a:spLocks noGrp="1"/>
          </p:cNvSpPr>
          <p:nvPr>
            <p:ph type="dt" sz="half" idx="10"/>
            <p:custDataLst>
              <p:tags r:id="rId11"/>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12"/>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13"/>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48131" name="图片 8"/>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49155" name="图片 10"/>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50179" name="组合 5"/>
          <p:cNvGrpSpPr/>
          <p:nvPr/>
        </p:nvGrpSpPr>
        <p:grpSpPr>
          <a:xfrm>
            <a:off x="1038225" y="2116138"/>
            <a:ext cx="7445375" cy="4138612"/>
            <a:chOff x="0" y="0"/>
            <a:chExt cx="11794603" cy="6858000"/>
          </a:xfrm>
        </p:grpSpPr>
        <p:sp>
          <p:nvSpPr>
            <p:cNvPr id="7" name="矩形 6"/>
            <p:cNvSpPr/>
            <p:nvPr>
              <p:custDataLst>
                <p:tags r:id="rId2"/>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nvGrpSpPr>
            <p:cNvPr id="50181" name="组合 7"/>
            <p:cNvGrpSpPr/>
            <p:nvPr/>
          </p:nvGrpSpPr>
          <p:grpSpPr>
            <a:xfrm>
              <a:off x="0" y="0"/>
              <a:ext cx="11611337" cy="6858000"/>
              <a:chOff x="0" y="0"/>
              <a:chExt cx="11611337" cy="6858000"/>
            </a:xfrm>
          </p:grpSpPr>
          <p:grpSp>
            <p:nvGrpSpPr>
              <p:cNvPr id="50182" name="组合 8"/>
              <p:cNvGrpSpPr/>
              <p:nvPr/>
            </p:nvGrpSpPr>
            <p:grpSpPr>
              <a:xfrm>
                <a:off x="0" y="0"/>
                <a:ext cx="11611337" cy="6858000"/>
                <a:chOff x="0" y="0"/>
                <a:chExt cx="11611337" cy="6858000"/>
              </a:xfrm>
            </p:grpSpPr>
            <p:sp>
              <p:nvSpPr>
                <p:cNvPr id="11" name="矩形 10"/>
                <p:cNvSpPr/>
                <p:nvPr>
                  <p:custDataLst>
                    <p:tags r:id="rId3"/>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12" name="矩形 11"/>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pic>
              <p:nvPicPr>
                <p:cNvPr id="50185" name="图片 12"/>
                <p:cNvPicPr>
                  <a:picLocks noChangeAspect="1"/>
                </p:cNvPicPr>
                <p:nvPr>
                  <p:custDataLst>
                    <p:tags r:id="rId5"/>
                  </p:custDataLst>
                </p:nvPr>
              </p:nvPicPr>
              <p:blipFill>
                <a:blip r:embed="rId6"/>
                <a:stretch>
                  <a:fillRect/>
                </a:stretch>
              </p:blipFill>
              <p:spPr>
                <a:xfrm>
                  <a:off x="1180616" y="2097979"/>
                  <a:ext cx="3784923" cy="4166820"/>
                </a:xfrm>
                <a:prstGeom prst="rect">
                  <a:avLst/>
                </a:prstGeom>
                <a:noFill/>
                <a:ln w="9525">
                  <a:noFill/>
                </a:ln>
              </p:spPr>
            </p:pic>
          </p:grpSp>
          <p:pic>
            <p:nvPicPr>
              <p:cNvPr id="50186" name="图片 9"/>
              <p:cNvPicPr>
                <a:picLocks noChangeAspect="1"/>
              </p:cNvPicPr>
              <p:nvPr>
                <p:custDataLst>
                  <p:tags r:id="rId7"/>
                </p:custDataLst>
              </p:nvPr>
            </p:nvPicPr>
            <p:blipFill>
              <a:blip r:embed="rId8"/>
              <a:stretch>
                <a:fillRect/>
              </a:stretch>
            </p:blipFill>
            <p:spPr>
              <a:xfrm flipH="1">
                <a:off x="4476896" y="5150734"/>
                <a:ext cx="518030" cy="855079"/>
              </a:xfrm>
              <a:prstGeom prst="rect">
                <a:avLst/>
              </a:prstGeom>
              <a:noFill/>
              <a:ln w="9525">
                <a:noFill/>
              </a:ln>
            </p:spPr>
          </p:pic>
        </p:grpSp>
      </p:grpSp>
      <p:sp>
        <p:nvSpPr>
          <p:cNvPr id="2" name="标题 1"/>
          <p:cNvSpPr>
            <a:spLocks noGrp="1"/>
          </p:cNvSpPr>
          <p:nvPr>
            <p:ph type="title"/>
          </p:nvPr>
        </p:nvSpPr>
        <p:spPr>
          <a:xfrm>
            <a:off x="4714331" y="920144"/>
            <a:ext cx="3702816"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pic>
        <p:nvPicPr>
          <p:cNvPr id="51203" name="图片 5"/>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5" name="标题 4"/>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52227" name="图片 8"/>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48"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53251" name="组合 7"/>
          <p:cNvGrpSpPr/>
          <p:nvPr/>
        </p:nvGrpSpPr>
        <p:grpSpPr>
          <a:xfrm>
            <a:off x="214313" y="0"/>
            <a:ext cx="8791575" cy="6584950"/>
            <a:chOff x="286385" y="1"/>
            <a:chExt cx="11720499" cy="6584949"/>
          </a:xfrm>
        </p:grpSpPr>
        <p:sp>
          <p:nvSpPr>
            <p:cNvPr id="9" name="矩形 8"/>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53253" name="图片 9"/>
            <p:cNvPicPr>
              <a:picLocks noChangeAspect="1"/>
            </p:cNvPicPr>
            <p:nvPr userDrawn="1">
              <p:custDataLst>
                <p:tags r:id="rId3"/>
              </p:custDataLst>
            </p:nvPr>
          </p:nvPicPr>
          <p:blipFill>
            <a:blip r:embed="rId4"/>
            <a:stretch>
              <a:fillRect/>
            </a:stretch>
          </p:blipFill>
          <p:spPr>
            <a:xfrm>
              <a:off x="11159130" y="1"/>
              <a:ext cx="847754" cy="885198"/>
            </a:xfrm>
            <a:prstGeom prst="rect">
              <a:avLst/>
            </a:prstGeom>
            <a:noFill/>
            <a:ln w="9525">
              <a:noFill/>
            </a:ln>
          </p:spPr>
        </p:pic>
      </p:grpSp>
      <p:sp>
        <p:nvSpPr>
          <p:cNvPr id="2" name="竖排标题 1"/>
          <p:cNvSpPr>
            <a:spLocks noGrp="1"/>
          </p:cNvSpPr>
          <p:nvPr>
            <p:ph type="title" orient="vert"/>
          </p:nvPr>
        </p:nvSpPr>
        <p:spPr>
          <a:xfrm>
            <a:off x="7928351" y="952508"/>
            <a:ext cx="713238"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54275" name="组合 7"/>
          <p:cNvGrpSpPr/>
          <p:nvPr/>
        </p:nvGrpSpPr>
        <p:grpSpPr>
          <a:xfrm>
            <a:off x="214313" y="0"/>
            <a:ext cx="8791575" cy="6584950"/>
            <a:chOff x="286385" y="1"/>
            <a:chExt cx="11720499" cy="6584949"/>
          </a:xfrm>
        </p:grpSpPr>
        <p:sp>
          <p:nvSpPr>
            <p:cNvPr id="9" name="矩形 8"/>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54277" name="图片 9"/>
            <p:cNvPicPr>
              <a:picLocks noChangeAspect="1"/>
            </p:cNvPicPr>
            <p:nvPr userDrawn="1">
              <p:custDataLst>
                <p:tags r:id="rId3"/>
              </p:custDataLst>
            </p:nvPr>
          </p:nvPicPr>
          <p:blipFill>
            <a:blip r:embed="rId4"/>
            <a:stretch>
              <a:fillRect/>
            </a:stretch>
          </p:blipFill>
          <p:spPr>
            <a:xfrm>
              <a:off x="11159130" y="1"/>
              <a:ext cx="847754" cy="885198"/>
            </a:xfrm>
            <a:prstGeom prst="rect">
              <a:avLst/>
            </a:prstGeom>
            <a:noFill/>
            <a:ln w="9525">
              <a:noFill/>
            </a:ln>
          </p:spPr>
        </p:pic>
      </p:grpSp>
      <p:sp>
        <p:nvSpPr>
          <p:cNvPr id="7" name="内容占位符 6"/>
          <p:cNvSpPr>
            <a:spLocks noGrp="1"/>
          </p:cNvSpPr>
          <p:nvPr>
            <p:ph sz="quarter" idx="13"/>
          </p:nvPr>
        </p:nvSpPr>
        <p:spPr>
          <a:xfrm>
            <a:off x="502448" y="952508"/>
            <a:ext cx="8139178"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pic>
        <p:nvPicPr>
          <p:cNvPr id="14339" name="图片 5"/>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5" name="标题 4"/>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55299" name="组合 11"/>
          <p:cNvGrpSpPr/>
          <p:nvPr/>
        </p:nvGrpSpPr>
        <p:grpSpPr>
          <a:xfrm>
            <a:off x="0" y="0"/>
            <a:ext cx="8845550" cy="6858000"/>
            <a:chOff x="0" y="0"/>
            <a:chExt cx="11794603" cy="6858000"/>
          </a:xfrm>
        </p:grpSpPr>
        <p:grpSp>
          <p:nvGrpSpPr>
            <p:cNvPr id="55300" name="组合 5"/>
            <p:cNvGrpSpPr/>
            <p:nvPr userDrawn="1"/>
          </p:nvGrpSpPr>
          <p:grpSpPr>
            <a:xfrm>
              <a:off x="0" y="0"/>
              <a:ext cx="11794603" cy="6858000"/>
              <a:chOff x="0" y="0"/>
              <a:chExt cx="11794603" cy="6858000"/>
            </a:xfrm>
          </p:grpSpPr>
          <p:sp>
            <p:nvSpPr>
              <p:cNvPr id="7" name="矩形 6"/>
              <p:cNvSpPr/>
              <p:nvPr>
                <p:custDataLst>
                  <p:tags r:id="rId2"/>
                </p:custDataLst>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sp>
            <p:nvSpPr>
              <p:cNvPr id="8" name="矩形 7"/>
              <p:cNvSpPr/>
              <p:nvPr>
                <p:custDataLst>
                  <p:tags r:id="rId3"/>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9" name="矩形 8"/>
              <p:cNvSpPr/>
              <p:nvPr>
                <p:custDataLst>
                  <p:tags r:id="rId4"/>
                </p:custDataLst>
              </p:nvPr>
            </p:nvSpPr>
            <p:spPr>
              <a:xfrm>
                <a:off x="11412638" y="4224762"/>
                <a:ext cx="381965" cy="14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dirty="0"/>
              </a:p>
            </p:txBody>
          </p:sp>
          <p:pic>
            <p:nvPicPr>
              <p:cNvPr id="55304" name="图片 9"/>
              <p:cNvPicPr>
                <a:picLocks noChangeAspect="1"/>
              </p:cNvPicPr>
              <p:nvPr>
                <p:custDataLst>
                  <p:tags r:id="rId5"/>
                </p:custDataLst>
              </p:nvPr>
            </p:nvPicPr>
            <p:blipFill>
              <a:blip r:embed="rId6"/>
              <a:stretch>
                <a:fillRect/>
              </a:stretch>
            </p:blipFill>
            <p:spPr>
              <a:xfrm>
                <a:off x="6446372" y="593203"/>
                <a:ext cx="2114479" cy="2207871"/>
              </a:xfrm>
              <a:prstGeom prst="rect">
                <a:avLst/>
              </a:prstGeom>
              <a:noFill/>
              <a:ln w="9525">
                <a:noFill/>
              </a:ln>
            </p:spPr>
          </p:pic>
        </p:grpSp>
        <p:sp>
          <p:nvSpPr>
            <p:cNvPr id="11" name="矩形 10"/>
            <p:cNvSpPr/>
            <p:nvPr userDrawn="1">
              <p:custDataLst>
                <p:tags r:id="rId7"/>
              </p:custDataLst>
            </p:nvPr>
          </p:nvSpPr>
          <p:spPr>
            <a:xfrm>
              <a:off x="4683889" y="1374494"/>
              <a:ext cx="2824223" cy="4109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sp>
        <p:nvSpPr>
          <p:cNvPr id="2" name="标题 1"/>
          <p:cNvSpPr>
            <a:spLocks noGrp="1"/>
          </p:cNvSpPr>
          <p:nvPr>
            <p:ph type="title" hasCustomPrompt="1"/>
          </p:nvPr>
        </p:nvSpPr>
        <p:spPr>
          <a:xfrm>
            <a:off x="3585214" y="1537589"/>
            <a:ext cx="1040639" cy="3809111"/>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7" name="竖排文字占位符 16"/>
          <p:cNvSpPr>
            <a:spLocks noGrp="1"/>
          </p:cNvSpPr>
          <p:nvPr>
            <p:ph type="body" orient="vert" sz="quarter" idx="13" hasCustomPrompt="1"/>
          </p:nvPr>
        </p:nvSpPr>
        <p:spPr>
          <a:xfrm>
            <a:off x="4946591" y="2981688"/>
            <a:ext cx="378923" cy="2321204"/>
          </a:xfrm>
        </p:spPr>
        <p:txBody>
          <a:bodyPr vert="eaVert" lIns="90000" tIns="46800" rIns="90000" bIns="46800">
            <a:normAutofit/>
          </a:bodyPr>
          <a:lstStyle>
            <a:lvl1pPr marL="0" indent="0" algn="ctr">
              <a:buNone/>
              <a:defRPr baseline="0">
                <a:solidFill>
                  <a:schemeClr val="tx1">
                    <a:lumMod val="85000"/>
                    <a:lumOff val="15000"/>
                  </a:schemeClr>
                </a:solidFill>
              </a:defRPr>
            </a:lvl1pPr>
            <a:lvl5pPr marL="1371600" indent="0">
              <a:buNone/>
              <a:defRPr/>
            </a:lvl5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56323" name="图片 5"/>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3" name="日期占位符 2"/>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14313" y="273050"/>
            <a:ext cx="8712200"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57348" name="图片 10"/>
          <p:cNvPicPr>
            <a:picLocks noChangeAspect="1"/>
          </p:cNvPicPr>
          <p:nvPr>
            <p:custDataLst>
              <p:tags r:id="rId3"/>
            </p:custDataLst>
          </p:nvPr>
        </p:nvPicPr>
        <p:blipFill>
          <a:blip r:embed="rId4"/>
          <a:stretch>
            <a:fillRect/>
          </a:stretch>
        </p:blipFill>
        <p:spPr>
          <a:xfrm>
            <a:off x="8369300" y="0"/>
            <a:ext cx="635000" cy="885825"/>
          </a:xfrm>
          <a:prstGeom prst="rect">
            <a:avLst/>
          </a:prstGeom>
          <a:noFill/>
          <a:ln w="9525">
            <a:noFill/>
          </a:ln>
        </p:spPr>
      </p:pic>
      <p:sp>
        <p:nvSpPr>
          <p:cNvPr id="2" name="标题 1"/>
          <p:cNvSpPr>
            <a:spLocks noGrp="1"/>
          </p:cNvSpPr>
          <p:nvPr>
            <p:ph type="title" hasCustomPrompt="1"/>
          </p:nvPr>
        </p:nvSpPr>
        <p:spPr>
          <a:xfrm>
            <a:off x="961200" y="1249200"/>
            <a:ext cx="7219800" cy="7236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58371" name="图片 9"/>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8" name="矩形 7"/>
          <p:cNvSpPr/>
          <p:nvPr>
            <p:custDataLst>
              <p:tags r:id="rId4"/>
            </p:custDataLst>
          </p:nvPr>
        </p:nvSpPr>
        <p:spPr>
          <a:xfrm>
            <a:off x="1588" y="-4762"/>
            <a:ext cx="3673475" cy="68659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 name="标题 1"/>
          <p:cNvSpPr>
            <a:spLocks noGrp="1"/>
          </p:cNvSpPr>
          <p:nvPr>
            <p:ph type="title" hasCustomPrompt="1"/>
          </p:nvPr>
        </p:nvSpPr>
        <p:spPr>
          <a:xfrm>
            <a:off x="437400" y="770400"/>
            <a:ext cx="2970000" cy="8820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59396" name="图片 10"/>
          <p:cNvPicPr>
            <a:picLocks noChangeAspect="1"/>
          </p:cNvPicPr>
          <p:nvPr>
            <p:custDataLst>
              <p:tags r:id="rId3"/>
            </p:custDataLst>
          </p:nvPr>
        </p:nvPicPr>
        <p:blipFill>
          <a:blip r:embed="rId4"/>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60419" name="图片 9"/>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8" name="矩形 7"/>
          <p:cNvSpPr/>
          <p:nvPr>
            <p:custDataLst>
              <p:tags r:id="rId4"/>
            </p:custDataLst>
          </p:nvPr>
        </p:nvSpPr>
        <p:spPr>
          <a:xfrm>
            <a:off x="0" y="50292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1588"/>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61444" name="图片 13"/>
          <p:cNvPicPr>
            <a:picLocks noChangeAspect="1"/>
          </p:cNvPicPr>
          <p:nvPr>
            <p:custDataLst>
              <p:tags r:id="rId3"/>
            </p:custDataLst>
          </p:nvPr>
        </p:nvPicPr>
        <p:blipFill>
          <a:blip r:embed="rId4"/>
          <a:stretch>
            <a:fillRect/>
          </a:stretch>
        </p:blipFill>
        <p:spPr>
          <a:xfrm>
            <a:off x="8097838" y="0"/>
            <a:ext cx="908050" cy="1263650"/>
          </a:xfrm>
          <a:prstGeom prst="rect">
            <a:avLst/>
          </a:prstGeom>
          <a:noFill/>
          <a:ln w="9525">
            <a:noFill/>
          </a:ln>
        </p:spPr>
      </p:pic>
      <p:sp>
        <p:nvSpPr>
          <p:cNvPr id="2" name="标题 1"/>
          <p:cNvSpPr>
            <a:spLocks noGrp="1"/>
          </p:cNvSpPr>
          <p:nvPr>
            <p:ph type="title"/>
          </p:nvPr>
        </p:nvSpPr>
        <p:spPr>
          <a:xfrm>
            <a:off x="434700" y="237600"/>
            <a:ext cx="82782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663200"/>
            <a:ext cx="40257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4816800"/>
            <a:ext cx="40068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8850"/>
            <a:ext cx="9144000" cy="49403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62468" name="图片 5"/>
          <p:cNvPicPr>
            <a:picLocks noChangeAspect="1"/>
          </p:cNvPicPr>
          <p:nvPr>
            <p:custDataLst>
              <p:tags r:id="rId3"/>
            </p:custDataLst>
          </p:nvPr>
        </p:nvPicPr>
        <p:blipFill>
          <a:blip r:embed="rId4"/>
          <a:stretch>
            <a:fillRect/>
          </a:stretch>
        </p:blipFill>
        <p:spPr>
          <a:xfrm>
            <a:off x="93663" y="2716213"/>
            <a:ext cx="811212" cy="1749425"/>
          </a:xfrm>
          <a:prstGeom prst="rect">
            <a:avLst/>
          </a:prstGeom>
          <a:noFill/>
          <a:ln w="9525">
            <a:noFill/>
          </a:ln>
        </p:spPr>
      </p:pic>
      <p:pic>
        <p:nvPicPr>
          <p:cNvPr id="62469" name="图片 7"/>
          <p:cNvPicPr>
            <a:picLocks noChangeAspect="1"/>
          </p:cNvPicPr>
          <p:nvPr>
            <p:custDataLst>
              <p:tags r:id="rId5"/>
            </p:custDataLst>
          </p:nvPr>
        </p:nvPicPr>
        <p:blipFill>
          <a:blip r:embed="rId6"/>
          <a:stretch>
            <a:fillRect/>
          </a:stretch>
        </p:blipFill>
        <p:spPr>
          <a:xfrm>
            <a:off x="7729538" y="2689225"/>
            <a:ext cx="1412875" cy="1895475"/>
          </a:xfrm>
          <a:prstGeom prst="rect">
            <a:avLst/>
          </a:prstGeom>
          <a:noFill/>
          <a:ln w="9525">
            <a:noFill/>
          </a:ln>
        </p:spPr>
      </p:pic>
      <p:sp>
        <p:nvSpPr>
          <p:cNvPr id="2" name="标题 1"/>
          <p:cNvSpPr>
            <a:spLocks noGrp="1"/>
          </p:cNvSpPr>
          <p:nvPr>
            <p:ph type="title" hasCustomPrompt="1"/>
          </p:nvPr>
        </p:nvSpPr>
        <p:spPr>
          <a:xfrm>
            <a:off x="1142100" y="1339200"/>
            <a:ext cx="6858000" cy="23868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15363" name="图片 8"/>
          <p:cNvPicPr>
            <a:picLocks noChangeAspect="1"/>
          </p:cNvPicPr>
          <p:nvPr>
            <p:custDataLst>
              <p:tags r:id="rId2"/>
            </p:custDataLst>
          </p:nvPr>
        </p:nvPicPr>
        <p:blipFill>
          <a:blip r:embed="rId3"/>
          <a:stretch>
            <a:fillRect/>
          </a:stretch>
        </p:blipFill>
        <p:spPr>
          <a:xfrm>
            <a:off x="8369300" y="0"/>
            <a:ext cx="636588" cy="885825"/>
          </a:xfrm>
          <a:prstGeom prst="rect">
            <a:avLst/>
          </a:prstGeom>
          <a:noFill/>
          <a:ln w="9525">
            <a:noFill/>
          </a:ln>
        </p:spPr>
      </p:pic>
      <p:sp>
        <p:nvSpPr>
          <p:cNvPr id="2" name="标题 1"/>
          <p:cNvSpPr>
            <a:spLocks noGrp="1"/>
          </p:cNvSpPr>
          <p:nvPr>
            <p:ph type="title"/>
          </p:nvPr>
        </p:nvSpPr>
        <p:spPr>
          <a:xfrm>
            <a:off x="502448"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dirty="0"/>
          </a:p>
        </p:txBody>
      </p:sp>
      <p:sp>
        <p:nvSpPr>
          <p:cNvPr id="5" name="灯片编号占位符 4"/>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4572000" cy="5143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11" name="矩形 10"/>
          <p:cNvSpPr/>
          <p:nvPr userDrawn="1">
            <p:custDataLst>
              <p:tags r:id="rId3"/>
            </p:custDataLst>
          </p:nvPr>
        </p:nvSpPr>
        <p:spPr>
          <a:xfrm>
            <a:off x="434975" y="1301750"/>
            <a:ext cx="8274050" cy="42545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a:off x="8559800" y="4025900"/>
            <a:ext cx="285750" cy="1093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13" name="矩形 12"/>
          <p:cNvSpPr/>
          <p:nvPr userDrawn="1">
            <p:custDataLst>
              <p:tags r:id="rId5"/>
            </p:custDataLst>
          </p:nvPr>
        </p:nvSpPr>
        <p:spPr>
          <a:xfrm>
            <a:off x="3513138" y="1887538"/>
            <a:ext cx="2117725" cy="30829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pic>
        <p:nvPicPr>
          <p:cNvPr id="63495" name="图片 8"/>
          <p:cNvPicPr>
            <a:picLocks noChangeAspect="1"/>
          </p:cNvPicPr>
          <p:nvPr userDrawn="1">
            <p:custDataLst>
              <p:tags r:id="rId6"/>
            </p:custDataLst>
          </p:nvPr>
        </p:nvPicPr>
        <p:blipFill>
          <a:blip r:embed="rId7"/>
          <a:stretch>
            <a:fillRect/>
          </a:stretch>
        </p:blipFill>
        <p:spPr>
          <a:xfrm>
            <a:off x="4835525" y="1301750"/>
            <a:ext cx="1585913" cy="1655763"/>
          </a:xfrm>
          <a:prstGeom prst="rect">
            <a:avLst/>
          </a:prstGeom>
          <a:noFill/>
          <a:ln w="9525">
            <a:noFill/>
          </a:ln>
        </p:spPr>
      </p:pic>
      <p:sp>
        <p:nvSpPr>
          <p:cNvPr id="2" name="标题 1"/>
          <p:cNvSpPr>
            <a:spLocks noGrp="1"/>
          </p:cNvSpPr>
          <p:nvPr>
            <p:ph type="ctrTitle" hasCustomPrompt="1"/>
          </p:nvPr>
        </p:nvSpPr>
        <p:spPr>
          <a:xfrm>
            <a:off x="3520292" y="1888120"/>
            <a:ext cx="1196758" cy="3081760"/>
          </a:xfrm>
        </p:spPr>
        <p:txBody>
          <a:bodyPr lIns="90170" tIns="46990" rIns="90170" bIns="46990" anchor="t" anchorCtr="0">
            <a:normAutofit/>
          </a:bodyPr>
          <a:lstStyle>
            <a:lvl1pPr algn="ctr">
              <a:defRPr sz="6600" spc="600" baseline="0">
                <a:ea typeface="汉仪旗黑-85S" pitchFamily="18" charset="-122"/>
              </a:defRPr>
            </a:lvl1pPr>
          </a:lstStyle>
          <a:p>
            <a:pPr fontAlgn="auto"/>
            <a:r>
              <a:rPr lang="zh-CN" altLang="en-US" strike="noStrike" noProof="1" dirty="0"/>
              <a:t>编辑标题</a:t>
            </a:r>
            <a:endParaRPr lang="zh-CN" altLang="en-US" strike="noStrike" noProof="1" dirty="0"/>
          </a:p>
        </p:txBody>
      </p:sp>
      <p:sp>
        <p:nvSpPr>
          <p:cNvPr id="3" name="副标题 2"/>
          <p:cNvSpPr>
            <a:spLocks noGrp="1"/>
          </p:cNvSpPr>
          <p:nvPr>
            <p:ph type="subTitle" idx="1" hasCustomPrompt="1"/>
          </p:nvPr>
        </p:nvSpPr>
        <p:spPr>
          <a:xfrm>
            <a:off x="4972950" y="3222866"/>
            <a:ext cx="334361" cy="1504392"/>
          </a:xfrm>
          <a:ln>
            <a:solidFill>
              <a:schemeClr val="tx1"/>
            </a:solidFill>
          </a:ln>
        </p:spPr>
        <p:txBody>
          <a:bodyPr lIns="90170" tIns="46990" rIns="90170" bIns="4699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编辑副标题</a:t>
            </a:r>
            <a:endParaRPr lang="zh-CN" altLang="en-US" strike="noStrike" noProof="1" dirty="0"/>
          </a:p>
        </p:txBody>
      </p:sp>
      <p:sp>
        <p:nvSpPr>
          <p:cNvPr id="16" name="日期占位符 15"/>
          <p:cNvSpPr>
            <a:spLocks noGrp="1"/>
          </p:cNvSpPr>
          <p:nvPr>
            <p:ph type="dt" sz="half" idx="10"/>
            <p:custDataLst>
              <p:tags r:id="rId8"/>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9"/>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10"/>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64515" name="图片 7"/>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2" name="标题 1"/>
          <p:cNvSpPr>
            <a:spLocks noGrp="1"/>
          </p:cNvSpPr>
          <p:nvPr>
            <p:ph type="title"/>
          </p:nvPr>
        </p:nvSpPr>
        <p:spPr>
          <a:xfrm>
            <a:off x="502412" y="1189676"/>
            <a:ext cx="8139178"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1571631"/>
            <a:ext cx="8139178"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65539" name="组合 6"/>
          <p:cNvGrpSpPr/>
          <p:nvPr userDrawn="1"/>
        </p:nvGrpSpPr>
        <p:grpSpPr>
          <a:xfrm>
            <a:off x="0" y="857250"/>
            <a:ext cx="9005888" cy="5143500"/>
            <a:chOff x="0" y="0"/>
            <a:chExt cx="12006884" cy="6858000"/>
          </a:xfrm>
        </p:grpSpPr>
        <p:sp>
          <p:nvSpPr>
            <p:cNvPr id="8" name="矩形 7"/>
            <p:cNvSpPr/>
            <p:nvPr>
              <p:custDataLst>
                <p:tags r:id="rId2"/>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nvGrpSpPr>
            <p:cNvPr id="65541" name="组合 8"/>
            <p:cNvGrpSpPr/>
            <p:nvPr/>
          </p:nvGrpSpPr>
          <p:grpSpPr>
            <a:xfrm>
              <a:off x="0" y="0"/>
              <a:ext cx="12006884" cy="6858000"/>
              <a:chOff x="0" y="0"/>
              <a:chExt cx="12006884" cy="6858000"/>
            </a:xfrm>
          </p:grpSpPr>
          <p:grpSp>
            <p:nvGrpSpPr>
              <p:cNvPr id="65542" name="组合 9"/>
              <p:cNvGrpSpPr/>
              <p:nvPr/>
            </p:nvGrpSpPr>
            <p:grpSpPr>
              <a:xfrm>
                <a:off x="0" y="0"/>
                <a:ext cx="12006884" cy="6858000"/>
                <a:chOff x="0" y="0"/>
                <a:chExt cx="12006884" cy="6858000"/>
              </a:xfrm>
            </p:grpSpPr>
            <p:sp>
              <p:nvSpPr>
                <p:cNvPr id="12" name="矩形 11"/>
                <p:cNvSpPr/>
                <p:nvPr>
                  <p:custDataLst>
                    <p:tags r:id="rId3"/>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13" name="矩形 12"/>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65545" name="图片 13"/>
                <p:cNvPicPr>
                  <a:picLocks noChangeAspect="1"/>
                </p:cNvPicPr>
                <p:nvPr>
                  <p:custDataLst>
                    <p:tags r:id="rId5"/>
                  </p:custDataLst>
                </p:nvPr>
              </p:nvPicPr>
              <p:blipFill>
                <a:blip r:embed="rId6"/>
                <a:stretch>
                  <a:fillRect/>
                </a:stretch>
              </p:blipFill>
              <p:spPr>
                <a:xfrm>
                  <a:off x="580664" y="1886673"/>
                  <a:ext cx="4858137" cy="4674726"/>
                </a:xfrm>
                <a:prstGeom prst="rect">
                  <a:avLst/>
                </a:prstGeom>
                <a:noFill/>
                <a:ln w="9525">
                  <a:noFill/>
                </a:ln>
              </p:spPr>
            </p:pic>
            <p:pic>
              <p:nvPicPr>
                <p:cNvPr id="65546" name="图片 14"/>
                <p:cNvPicPr>
                  <a:picLocks noChangeAspect="1"/>
                </p:cNvPicPr>
                <p:nvPr>
                  <p:custDataLst>
                    <p:tags r:id="rId7"/>
                  </p:custDataLst>
                </p:nvPr>
              </p:nvPicPr>
              <p:blipFill>
                <a:blip r:embed="rId8"/>
                <a:stretch>
                  <a:fillRect/>
                </a:stretch>
              </p:blipFill>
              <p:spPr>
                <a:xfrm>
                  <a:off x="10289803" y="0"/>
                  <a:ext cx="1717081" cy="1792921"/>
                </a:xfrm>
                <a:prstGeom prst="rect">
                  <a:avLst/>
                </a:prstGeom>
                <a:noFill/>
                <a:ln w="9525">
                  <a:noFill/>
                </a:ln>
              </p:spPr>
            </p:pic>
          </p:grpSp>
          <p:pic>
            <p:nvPicPr>
              <p:cNvPr id="65547" name="图片 10"/>
              <p:cNvPicPr>
                <a:picLocks noChangeAspect="1"/>
              </p:cNvPicPr>
              <p:nvPr>
                <p:custDataLst>
                  <p:tags r:id="rId9"/>
                </p:custDataLst>
              </p:nvPr>
            </p:nvPicPr>
            <p:blipFill>
              <a:blip r:embed="rId10"/>
              <a:stretch>
                <a:fillRect/>
              </a:stretch>
            </p:blipFill>
            <p:spPr>
              <a:xfrm rot="-2186000" flipH="1">
                <a:off x="4400402" y="3137998"/>
                <a:ext cx="352594" cy="582004"/>
              </a:xfrm>
              <a:prstGeom prst="rect">
                <a:avLst/>
              </a:prstGeom>
              <a:noFill/>
              <a:ln w="9525">
                <a:noFill/>
              </a:ln>
            </p:spPr>
          </p:pic>
        </p:grpSp>
      </p:grpSp>
      <p:sp>
        <p:nvSpPr>
          <p:cNvPr id="2" name="标题 1"/>
          <p:cNvSpPr>
            <a:spLocks noGrp="1"/>
          </p:cNvSpPr>
          <p:nvPr>
            <p:ph type="title" hasCustomPrompt="1"/>
          </p:nvPr>
        </p:nvSpPr>
        <p:spPr>
          <a:xfrm>
            <a:off x="5679758" y="1785461"/>
            <a:ext cx="663416" cy="3334226"/>
          </a:xfrm>
        </p:spPr>
        <p:txBody>
          <a:bodyPr lIns="90000" tIns="46800" rIns="90000" bIns="46800" anchor="ctr" anchorCtr="0">
            <a:normAutofit/>
          </a:bodyPr>
          <a:lstStyle>
            <a:lvl1pPr>
              <a:defRPr sz="3600" u="none" strike="noStrike" kern="1200" cap="none" spc="300" normalizeH="0" baseline="0">
                <a:solidFill>
                  <a:schemeClr val="tx1"/>
                </a:solidFill>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4" name="日期占位符 3"/>
          <p:cNvSpPr>
            <a:spLocks noGrp="1"/>
          </p:cNvSpPr>
          <p:nvPr>
            <p:ph type="dt" sz="half" idx="10"/>
            <p:custDataLst>
              <p:tags r:id="rId11"/>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12"/>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13"/>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66563" name="图片 8"/>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2" name="标题 1"/>
          <p:cNvSpPr>
            <a:spLocks noGrp="1"/>
          </p:cNvSpPr>
          <p:nvPr>
            <p:ph type="title"/>
          </p:nvPr>
        </p:nvSpPr>
        <p:spPr>
          <a:xfrm>
            <a:off x="502412" y="11896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1571631"/>
            <a:ext cx="3962432"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1571631"/>
            <a:ext cx="3962432" cy="4041680"/>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67587" name="图片 10"/>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2" name="标题 1"/>
          <p:cNvSpPr>
            <a:spLocks noGrp="1"/>
          </p:cNvSpPr>
          <p:nvPr>
            <p:ph type="title"/>
          </p:nvPr>
        </p:nvSpPr>
        <p:spPr>
          <a:xfrm>
            <a:off x="502412" y="11896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1571631"/>
            <a:ext cx="3962432" cy="285752"/>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912144"/>
            <a:ext cx="3962400"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1571631"/>
            <a:ext cx="3962432"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912144"/>
            <a:ext cx="3962432"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8611" name="组合 5"/>
          <p:cNvGrpSpPr/>
          <p:nvPr userDrawn="1"/>
        </p:nvGrpSpPr>
        <p:grpSpPr>
          <a:xfrm>
            <a:off x="0" y="857250"/>
            <a:ext cx="8845550" cy="5143500"/>
            <a:chOff x="0" y="0"/>
            <a:chExt cx="11794603" cy="6858000"/>
          </a:xfrm>
        </p:grpSpPr>
        <p:sp>
          <p:nvSpPr>
            <p:cNvPr id="7" name="矩形 6"/>
            <p:cNvSpPr/>
            <p:nvPr>
              <p:custDataLst>
                <p:tags r:id="rId2"/>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nvGrpSpPr>
            <p:cNvPr id="68613" name="组合 7"/>
            <p:cNvGrpSpPr/>
            <p:nvPr/>
          </p:nvGrpSpPr>
          <p:grpSpPr>
            <a:xfrm>
              <a:off x="0" y="0"/>
              <a:ext cx="11611337" cy="6858000"/>
              <a:chOff x="0" y="0"/>
              <a:chExt cx="11611337" cy="6858000"/>
            </a:xfrm>
          </p:grpSpPr>
          <p:grpSp>
            <p:nvGrpSpPr>
              <p:cNvPr id="68614" name="组合 8"/>
              <p:cNvGrpSpPr/>
              <p:nvPr/>
            </p:nvGrpSpPr>
            <p:grpSpPr>
              <a:xfrm>
                <a:off x="0" y="0"/>
                <a:ext cx="11611337" cy="6858000"/>
                <a:chOff x="0" y="0"/>
                <a:chExt cx="11611337" cy="6858000"/>
              </a:xfrm>
            </p:grpSpPr>
            <p:sp>
              <p:nvSpPr>
                <p:cNvPr id="11" name="矩形 10"/>
                <p:cNvSpPr/>
                <p:nvPr>
                  <p:custDataLst>
                    <p:tags r:id="rId3"/>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12" name="矩形 11"/>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pic>
              <p:nvPicPr>
                <p:cNvPr id="68617" name="图片 12"/>
                <p:cNvPicPr>
                  <a:picLocks noChangeAspect="1"/>
                </p:cNvPicPr>
                <p:nvPr>
                  <p:custDataLst>
                    <p:tags r:id="rId5"/>
                  </p:custDataLst>
                </p:nvPr>
              </p:nvPicPr>
              <p:blipFill>
                <a:blip r:embed="rId6"/>
                <a:stretch>
                  <a:fillRect/>
                </a:stretch>
              </p:blipFill>
              <p:spPr>
                <a:xfrm>
                  <a:off x="1180616" y="2097979"/>
                  <a:ext cx="3784923" cy="4166820"/>
                </a:xfrm>
                <a:prstGeom prst="rect">
                  <a:avLst/>
                </a:prstGeom>
                <a:noFill/>
                <a:ln w="9525">
                  <a:noFill/>
                </a:ln>
              </p:spPr>
            </p:pic>
          </p:grpSp>
          <p:pic>
            <p:nvPicPr>
              <p:cNvPr id="68618" name="图片 9"/>
              <p:cNvPicPr>
                <a:picLocks noChangeAspect="1"/>
              </p:cNvPicPr>
              <p:nvPr>
                <p:custDataLst>
                  <p:tags r:id="rId7"/>
                </p:custDataLst>
              </p:nvPr>
            </p:nvPicPr>
            <p:blipFill>
              <a:blip r:embed="rId8"/>
              <a:stretch>
                <a:fillRect/>
              </a:stretch>
            </p:blipFill>
            <p:spPr>
              <a:xfrm flipH="1">
                <a:off x="4476896" y="5150734"/>
                <a:ext cx="518030" cy="855079"/>
              </a:xfrm>
              <a:prstGeom prst="rect">
                <a:avLst/>
              </a:prstGeom>
              <a:noFill/>
              <a:ln w="9525">
                <a:noFill/>
              </a:ln>
            </p:spPr>
          </p:pic>
        </p:grpSp>
      </p:grpSp>
      <p:sp>
        <p:nvSpPr>
          <p:cNvPr id="2" name="标题 1"/>
          <p:cNvSpPr>
            <a:spLocks noGrp="1"/>
          </p:cNvSpPr>
          <p:nvPr>
            <p:ph type="title"/>
          </p:nvPr>
        </p:nvSpPr>
        <p:spPr>
          <a:xfrm>
            <a:off x="4714331" y="1547358"/>
            <a:ext cx="3702816"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9"/>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1"/>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6387" name="组合 7"/>
          <p:cNvGrpSpPr/>
          <p:nvPr/>
        </p:nvGrpSpPr>
        <p:grpSpPr>
          <a:xfrm>
            <a:off x="214313" y="0"/>
            <a:ext cx="8791575" cy="6584950"/>
            <a:chOff x="286385" y="1"/>
            <a:chExt cx="11720499" cy="6584949"/>
          </a:xfrm>
        </p:grpSpPr>
        <p:sp>
          <p:nvSpPr>
            <p:cNvPr id="9" name="矩形 8"/>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16389" name="图片 9"/>
            <p:cNvPicPr>
              <a:picLocks noChangeAspect="1"/>
            </p:cNvPicPr>
            <p:nvPr userDrawn="1">
              <p:custDataLst>
                <p:tags r:id="rId3"/>
              </p:custDataLst>
            </p:nvPr>
          </p:nvPicPr>
          <p:blipFill>
            <a:blip r:embed="rId4"/>
            <a:stretch>
              <a:fillRect/>
            </a:stretch>
          </p:blipFill>
          <p:spPr>
            <a:xfrm>
              <a:off x="11159130" y="1"/>
              <a:ext cx="847754" cy="885198"/>
            </a:xfrm>
            <a:prstGeom prst="rect">
              <a:avLst/>
            </a:prstGeom>
            <a:noFill/>
            <a:ln w="9525">
              <a:noFill/>
            </a:ln>
          </p:spPr>
        </p:pic>
      </p:grpSp>
      <p:sp>
        <p:nvSpPr>
          <p:cNvPr id="2" name="竖排标题 1"/>
          <p:cNvSpPr>
            <a:spLocks noGrp="1"/>
          </p:cNvSpPr>
          <p:nvPr>
            <p:ph type="title" orient="vert"/>
          </p:nvPr>
        </p:nvSpPr>
        <p:spPr>
          <a:xfrm>
            <a:off x="7928351" y="952508"/>
            <a:ext cx="713238"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pic>
        <p:nvPicPr>
          <p:cNvPr id="69635" name="图片 5"/>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5" name="标题 4"/>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70659" name="图片 8"/>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2" name="标题 1"/>
          <p:cNvSpPr>
            <a:spLocks noGrp="1"/>
          </p:cNvSpPr>
          <p:nvPr>
            <p:ph type="title"/>
          </p:nvPr>
        </p:nvSpPr>
        <p:spPr>
          <a:xfrm>
            <a:off x="502448" y="118967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157163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1571631"/>
            <a:ext cx="3962432"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71683" name="组合 7"/>
          <p:cNvGrpSpPr/>
          <p:nvPr userDrawn="1"/>
        </p:nvGrpSpPr>
        <p:grpSpPr>
          <a:xfrm>
            <a:off x="214313" y="857250"/>
            <a:ext cx="8791575" cy="4938713"/>
            <a:chOff x="286385" y="1"/>
            <a:chExt cx="11720499" cy="6584949"/>
          </a:xfrm>
        </p:grpSpPr>
        <p:sp>
          <p:nvSpPr>
            <p:cNvPr id="9" name="矩形 8"/>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71685" name="图片 9"/>
            <p:cNvPicPr>
              <a:picLocks noChangeAspect="1"/>
            </p:cNvPicPr>
            <p:nvPr userDrawn="1">
              <p:custDataLst>
                <p:tags r:id="rId3"/>
              </p:custDataLst>
            </p:nvPr>
          </p:nvPicPr>
          <p:blipFill>
            <a:blip r:embed="rId4"/>
            <a:stretch>
              <a:fillRect/>
            </a:stretch>
          </p:blipFill>
          <p:spPr>
            <a:xfrm>
              <a:off x="11159130" y="1"/>
              <a:ext cx="847754" cy="885198"/>
            </a:xfrm>
            <a:prstGeom prst="rect">
              <a:avLst/>
            </a:prstGeom>
            <a:noFill/>
            <a:ln w="9525">
              <a:noFill/>
            </a:ln>
          </p:spPr>
        </p:pic>
      </p:grpSp>
      <p:sp>
        <p:nvSpPr>
          <p:cNvPr id="2" name="竖排标题 1"/>
          <p:cNvSpPr>
            <a:spLocks noGrp="1"/>
          </p:cNvSpPr>
          <p:nvPr>
            <p:ph type="title" orient="vert"/>
          </p:nvPr>
        </p:nvSpPr>
        <p:spPr>
          <a:xfrm>
            <a:off x="7928351" y="1571631"/>
            <a:ext cx="713238"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1571625"/>
            <a:ext cx="7371076"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72707" name="组合 7"/>
          <p:cNvGrpSpPr/>
          <p:nvPr userDrawn="1"/>
        </p:nvGrpSpPr>
        <p:grpSpPr>
          <a:xfrm>
            <a:off x="214313" y="857250"/>
            <a:ext cx="8791575" cy="4938713"/>
            <a:chOff x="286385" y="1"/>
            <a:chExt cx="11720499" cy="6584949"/>
          </a:xfrm>
        </p:grpSpPr>
        <p:sp>
          <p:nvSpPr>
            <p:cNvPr id="9" name="矩形 8"/>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72709" name="图片 9"/>
            <p:cNvPicPr>
              <a:picLocks noChangeAspect="1"/>
            </p:cNvPicPr>
            <p:nvPr userDrawn="1">
              <p:custDataLst>
                <p:tags r:id="rId3"/>
              </p:custDataLst>
            </p:nvPr>
          </p:nvPicPr>
          <p:blipFill>
            <a:blip r:embed="rId4"/>
            <a:stretch>
              <a:fillRect/>
            </a:stretch>
          </p:blipFill>
          <p:spPr>
            <a:xfrm>
              <a:off x="11159130" y="1"/>
              <a:ext cx="847754" cy="885198"/>
            </a:xfrm>
            <a:prstGeom prst="rect">
              <a:avLst/>
            </a:prstGeom>
            <a:noFill/>
            <a:ln w="9525">
              <a:noFill/>
            </a:ln>
          </p:spPr>
        </p:pic>
      </p:grpSp>
      <p:sp>
        <p:nvSpPr>
          <p:cNvPr id="7" name="内容占位符 6"/>
          <p:cNvSpPr>
            <a:spLocks noGrp="1"/>
          </p:cNvSpPr>
          <p:nvPr>
            <p:ph sz="quarter" idx="13"/>
          </p:nvPr>
        </p:nvSpPr>
        <p:spPr>
          <a:xfrm>
            <a:off x="502448" y="1571631"/>
            <a:ext cx="8139178" cy="4041680"/>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73731" name="组合 11"/>
          <p:cNvGrpSpPr/>
          <p:nvPr userDrawn="1"/>
        </p:nvGrpSpPr>
        <p:grpSpPr>
          <a:xfrm>
            <a:off x="0" y="857250"/>
            <a:ext cx="8845550" cy="5143500"/>
            <a:chOff x="0" y="0"/>
            <a:chExt cx="11794603" cy="6858000"/>
          </a:xfrm>
        </p:grpSpPr>
        <p:grpSp>
          <p:nvGrpSpPr>
            <p:cNvPr id="73732" name="组合 5"/>
            <p:cNvGrpSpPr/>
            <p:nvPr userDrawn="1"/>
          </p:nvGrpSpPr>
          <p:grpSpPr>
            <a:xfrm>
              <a:off x="0" y="0"/>
              <a:ext cx="11794603" cy="6858000"/>
              <a:chOff x="0" y="0"/>
              <a:chExt cx="11794603" cy="6858000"/>
            </a:xfrm>
          </p:grpSpPr>
          <p:sp>
            <p:nvSpPr>
              <p:cNvPr id="7" name="矩形 6"/>
              <p:cNvSpPr/>
              <p:nvPr>
                <p:custDataLst>
                  <p:tags r:id="rId2"/>
                </p:custDataLst>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8" name="矩形 7"/>
              <p:cNvSpPr/>
              <p:nvPr>
                <p:custDataLst>
                  <p:tags r:id="rId3"/>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4"/>
                </p:custDataLst>
              </p:nvPr>
            </p:nvSpPr>
            <p:spPr>
              <a:xfrm>
                <a:off x="11412638" y="4224762"/>
                <a:ext cx="381965" cy="14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pic>
            <p:nvPicPr>
              <p:cNvPr id="73736" name="图片 9"/>
              <p:cNvPicPr>
                <a:picLocks noChangeAspect="1"/>
              </p:cNvPicPr>
              <p:nvPr>
                <p:custDataLst>
                  <p:tags r:id="rId5"/>
                </p:custDataLst>
              </p:nvPr>
            </p:nvPicPr>
            <p:blipFill>
              <a:blip r:embed="rId6"/>
              <a:stretch>
                <a:fillRect/>
              </a:stretch>
            </p:blipFill>
            <p:spPr>
              <a:xfrm>
                <a:off x="6446372" y="593203"/>
                <a:ext cx="2114479" cy="2207871"/>
              </a:xfrm>
              <a:prstGeom prst="rect">
                <a:avLst/>
              </a:prstGeom>
              <a:noFill/>
              <a:ln w="9525">
                <a:noFill/>
              </a:ln>
            </p:spPr>
          </p:pic>
        </p:grpSp>
        <p:sp>
          <p:nvSpPr>
            <p:cNvPr id="11" name="矩形 10"/>
            <p:cNvSpPr/>
            <p:nvPr userDrawn="1">
              <p:custDataLst>
                <p:tags r:id="rId7"/>
              </p:custDataLst>
            </p:nvPr>
          </p:nvSpPr>
          <p:spPr>
            <a:xfrm>
              <a:off x="4683889" y="1374494"/>
              <a:ext cx="2824223" cy="4109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3585214" y="2010442"/>
            <a:ext cx="1040639" cy="2856833"/>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7" name="竖排文字占位符 16"/>
          <p:cNvSpPr>
            <a:spLocks noGrp="1"/>
          </p:cNvSpPr>
          <p:nvPr>
            <p:ph type="body" orient="vert" sz="quarter" idx="13" hasCustomPrompt="1"/>
          </p:nvPr>
        </p:nvSpPr>
        <p:spPr>
          <a:xfrm>
            <a:off x="4946591" y="3093516"/>
            <a:ext cx="378923" cy="1740903"/>
          </a:xfrm>
        </p:spPr>
        <p:txBody>
          <a:bodyPr vert="eaVert" lIns="90000" tIns="46800" rIns="90000" bIns="46800">
            <a:normAutofit/>
          </a:bodyPr>
          <a:lstStyle>
            <a:lvl1pPr marL="0" indent="0" algn="ctr">
              <a:buNone/>
              <a:defRPr baseline="0">
                <a:solidFill>
                  <a:schemeClr val="tx1">
                    <a:lumMod val="85000"/>
                    <a:lumOff val="15000"/>
                  </a:schemeClr>
                </a:solidFill>
              </a:defRPr>
            </a:lvl1pPr>
            <a:lvl5pPr marL="1828800" indent="0">
              <a:buNone/>
              <a:defRPr/>
            </a:lvl5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8"/>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4755" name="图片 5"/>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3" name="日期占位符 2"/>
          <p:cNvSpPr>
            <a:spLocks noGrp="1"/>
          </p:cNvSpPr>
          <p:nvPr>
            <p:ph type="dt" sz="half" idx="10"/>
            <p:custDataLst>
              <p:tags r:id="rId4"/>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14313" y="1062038"/>
            <a:ext cx="8712200" cy="473392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dirty="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75780" name="图片 10"/>
          <p:cNvPicPr>
            <a:picLocks noChangeAspect="1"/>
          </p:cNvPicPr>
          <p:nvPr userDrawn="1">
            <p:custDataLst>
              <p:tags r:id="rId3"/>
            </p:custDataLst>
          </p:nvPr>
        </p:nvPicPr>
        <p:blipFill>
          <a:blip r:embed="rId4"/>
          <a:stretch>
            <a:fillRect/>
          </a:stretch>
        </p:blipFill>
        <p:spPr>
          <a:xfrm>
            <a:off x="8369300" y="857250"/>
            <a:ext cx="635000" cy="663575"/>
          </a:xfrm>
          <a:prstGeom prst="rect">
            <a:avLst/>
          </a:prstGeom>
          <a:noFill/>
          <a:ln w="9525">
            <a:noFill/>
          </a:ln>
        </p:spPr>
      </p:pic>
      <p:sp>
        <p:nvSpPr>
          <p:cNvPr id="2" name="标题 1"/>
          <p:cNvSpPr>
            <a:spLocks noGrp="1"/>
          </p:cNvSpPr>
          <p:nvPr>
            <p:ph type="title" hasCustomPrompt="1"/>
          </p:nvPr>
        </p:nvSpPr>
        <p:spPr>
          <a:xfrm>
            <a:off x="961200" y="1794150"/>
            <a:ext cx="7219800" cy="5427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479950"/>
            <a:ext cx="7219950" cy="2583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76803" name="图片 9"/>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8" name="矩形 7"/>
          <p:cNvSpPr/>
          <p:nvPr userDrawn="1">
            <p:custDataLst>
              <p:tags r:id="rId4"/>
            </p:custDataLst>
          </p:nvPr>
        </p:nvSpPr>
        <p:spPr>
          <a:xfrm>
            <a:off x="1588" y="854075"/>
            <a:ext cx="3673475" cy="51498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dirty="0">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 name="标题 1"/>
          <p:cNvSpPr>
            <a:spLocks noGrp="1"/>
          </p:cNvSpPr>
          <p:nvPr>
            <p:ph type="title" hasCustomPrompt="1"/>
          </p:nvPr>
        </p:nvSpPr>
        <p:spPr>
          <a:xfrm>
            <a:off x="437400" y="1435050"/>
            <a:ext cx="2970000" cy="6615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2180250"/>
            <a:ext cx="2967300" cy="3069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1434704"/>
            <a:ext cx="4860000" cy="3815953"/>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9144000" cy="199866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a:solidFill>
                <a:srgbClr val="FFFFFF"/>
              </a:solidFill>
              <a:latin typeface="Arial" panose="020B0604020202020204" pitchFamily="34" charset="0"/>
              <a:ea typeface="微软雅黑" panose="020B0503020204020204" charset="-122"/>
              <a:sym typeface="微软雅黑" panose="020B0503020204020204" charset="-122"/>
            </a:endParaRPr>
          </a:p>
        </p:txBody>
      </p:sp>
      <p:pic>
        <p:nvPicPr>
          <p:cNvPr id="77828" name="图片 10"/>
          <p:cNvPicPr>
            <a:picLocks noChangeAspect="1"/>
          </p:cNvPicPr>
          <p:nvPr userDrawn="1">
            <p:custDataLst>
              <p:tags r:id="rId3"/>
            </p:custDataLst>
          </p:nvPr>
        </p:nvPicPr>
        <p:blipFill>
          <a:blip r:embed="rId4"/>
          <a:stretch>
            <a:fillRect/>
          </a:stretch>
        </p:blipFill>
        <p:spPr>
          <a:xfrm>
            <a:off x="8369300" y="857250"/>
            <a:ext cx="636588" cy="663575"/>
          </a:xfrm>
          <a:prstGeom prst="rect">
            <a:avLst/>
          </a:prstGeom>
          <a:noFill/>
          <a:ln w="9525">
            <a:noFill/>
          </a:ln>
        </p:spPr>
      </p:pic>
      <p:sp>
        <p:nvSpPr>
          <p:cNvPr id="2" name="标题 1"/>
          <p:cNvSpPr>
            <a:spLocks noGrp="1"/>
          </p:cNvSpPr>
          <p:nvPr>
            <p:ph type="title"/>
          </p:nvPr>
        </p:nvSpPr>
        <p:spPr>
          <a:xfrm>
            <a:off x="459000" y="1443150"/>
            <a:ext cx="8232300" cy="4698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2101950"/>
            <a:ext cx="8231981" cy="621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963250"/>
            <a:ext cx="8224200" cy="25731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78851" name="图片 9"/>
          <p:cNvPicPr>
            <a:picLocks noChangeAspect="1"/>
          </p:cNvPicPr>
          <p:nvPr userDrawn="1">
            <p:custDataLst>
              <p:tags r:id="rId2"/>
            </p:custDataLst>
          </p:nvPr>
        </p:nvPicPr>
        <p:blipFill>
          <a:blip r:embed="rId3"/>
          <a:stretch>
            <a:fillRect/>
          </a:stretch>
        </p:blipFill>
        <p:spPr>
          <a:xfrm>
            <a:off x="8369300" y="857250"/>
            <a:ext cx="636588" cy="663575"/>
          </a:xfrm>
          <a:prstGeom prst="rect">
            <a:avLst/>
          </a:prstGeom>
          <a:noFill/>
          <a:ln w="9525">
            <a:noFill/>
          </a:ln>
        </p:spPr>
      </p:pic>
      <p:sp>
        <p:nvSpPr>
          <p:cNvPr id="8" name="矩形 7"/>
          <p:cNvSpPr/>
          <p:nvPr userDrawn="1">
            <p:custDataLst>
              <p:tags r:id="rId4"/>
            </p:custDataLst>
          </p:nvPr>
        </p:nvSpPr>
        <p:spPr>
          <a:xfrm>
            <a:off x="0" y="462915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a:endParaRPr lang="en-US" altLang="zh-CN" sz="1300">
              <a:solidFill>
                <a:srgbClr val="FFFFFF"/>
              </a:solidFill>
              <a:latin typeface="Arial" panose="020B0604020202020204" pitchFamily="34" charset="0"/>
              <a:ea typeface="微软雅黑" panose="020B0503020204020204" charset="-122"/>
              <a:sym typeface="微软雅黑" panose="020B0503020204020204" charset="-122"/>
            </a:endParaRPr>
          </a:p>
        </p:txBody>
      </p:sp>
      <p:sp>
        <p:nvSpPr>
          <p:cNvPr id="2" name="标题 1"/>
          <p:cNvSpPr>
            <a:spLocks noGrp="1"/>
          </p:cNvSpPr>
          <p:nvPr>
            <p:ph type="title"/>
          </p:nvPr>
        </p:nvSpPr>
        <p:spPr>
          <a:xfrm>
            <a:off x="453600" y="1359450"/>
            <a:ext cx="8232300" cy="423900"/>
          </a:xfr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2118150"/>
            <a:ext cx="8243100" cy="2408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4742550"/>
            <a:ext cx="8251200" cy="7587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561975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561975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561975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1" Type="http://schemas.openxmlformats.org/officeDocument/2006/relationships/theme" Target="../theme/theme1.xml"/><Relationship Id="rId30" Type="http://schemas.openxmlformats.org/officeDocument/2006/relationships/tags" Target="../tags/tag103.xml"/><Relationship Id="rId3" Type="http://schemas.openxmlformats.org/officeDocument/2006/relationships/slideLayout" Target="../slideLayouts/slideLayout3.xml"/><Relationship Id="rId29" Type="http://schemas.openxmlformats.org/officeDocument/2006/relationships/tags" Target="../tags/tag102.xml"/><Relationship Id="rId28" Type="http://schemas.openxmlformats.org/officeDocument/2006/relationships/tags" Target="../tags/tag101.xml"/><Relationship Id="rId27" Type="http://schemas.openxmlformats.org/officeDocument/2006/relationships/tags" Target="../tags/tag100.xml"/><Relationship Id="rId26" Type="http://schemas.openxmlformats.org/officeDocument/2006/relationships/tags" Target="../tags/tag99.xml"/><Relationship Id="rId25" Type="http://schemas.openxmlformats.org/officeDocument/2006/relationships/tags" Target="../tags/tag98.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1" Type="http://schemas.openxmlformats.org/officeDocument/2006/relationships/theme" Target="../theme/theme2.xml"/><Relationship Id="rId30" Type="http://schemas.openxmlformats.org/officeDocument/2006/relationships/tags" Target="../tags/tag207.xml"/><Relationship Id="rId3" Type="http://schemas.openxmlformats.org/officeDocument/2006/relationships/slideLayout" Target="../slideLayouts/slideLayout27.xml"/><Relationship Id="rId29" Type="http://schemas.openxmlformats.org/officeDocument/2006/relationships/tags" Target="../tags/tag206.xml"/><Relationship Id="rId28" Type="http://schemas.openxmlformats.org/officeDocument/2006/relationships/tags" Target="../tags/tag205.xml"/><Relationship Id="rId27" Type="http://schemas.openxmlformats.org/officeDocument/2006/relationships/tags" Target="../tags/tag204.xml"/><Relationship Id="rId26" Type="http://schemas.openxmlformats.org/officeDocument/2006/relationships/tags" Target="../tags/tag203.xml"/><Relationship Id="rId25" Type="http://schemas.openxmlformats.org/officeDocument/2006/relationships/tags" Target="../tags/tag202.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0" Type="http://schemas.openxmlformats.org/officeDocument/2006/relationships/slideLayout" Target="../slideLayouts/slideLayout44.xml"/><Relationship Id="rId2" Type="http://schemas.openxmlformats.org/officeDocument/2006/relationships/slideLayout" Target="../slideLayouts/slideLayout26.xml"/><Relationship Id="rId19" Type="http://schemas.openxmlformats.org/officeDocument/2006/relationships/slideLayout" Target="../slideLayouts/slideLayout43.xml"/><Relationship Id="rId18" Type="http://schemas.openxmlformats.org/officeDocument/2006/relationships/slideLayout" Target="../slideLayouts/slideLayout42.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7" Type="http://schemas.openxmlformats.org/officeDocument/2006/relationships/theme" Target="../theme/theme3.xml"/><Relationship Id="rId16" Type="http://schemas.openxmlformats.org/officeDocument/2006/relationships/tags" Target="../tags/tag212.xml"/><Relationship Id="rId15" Type="http://schemas.openxmlformats.org/officeDocument/2006/relationships/tags" Target="../tags/tag211.xml"/><Relationship Id="rId14" Type="http://schemas.openxmlformats.org/officeDocument/2006/relationships/tags" Target="../tags/tag210.xml"/><Relationship Id="rId13" Type="http://schemas.openxmlformats.org/officeDocument/2006/relationships/tags" Target="../tags/tag209.xml"/><Relationship Id="rId12" Type="http://schemas.openxmlformats.org/officeDocument/2006/relationships/tags" Target="../tags/tag208.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8.xml"/><Relationship Id="rId8" Type="http://schemas.openxmlformats.org/officeDocument/2006/relationships/slideLayout" Target="../slideLayouts/slideLayout67.xml"/><Relationship Id="rId7" Type="http://schemas.openxmlformats.org/officeDocument/2006/relationships/slideLayout" Target="../slideLayouts/slideLayout66.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31" Type="http://schemas.openxmlformats.org/officeDocument/2006/relationships/theme" Target="../theme/theme4.xml"/><Relationship Id="rId30" Type="http://schemas.openxmlformats.org/officeDocument/2006/relationships/tags" Target="../tags/tag316.xml"/><Relationship Id="rId3" Type="http://schemas.openxmlformats.org/officeDocument/2006/relationships/slideLayout" Target="../slideLayouts/slideLayout62.xml"/><Relationship Id="rId29" Type="http://schemas.openxmlformats.org/officeDocument/2006/relationships/tags" Target="../tags/tag315.xml"/><Relationship Id="rId28" Type="http://schemas.openxmlformats.org/officeDocument/2006/relationships/tags" Target="../tags/tag314.xml"/><Relationship Id="rId27" Type="http://schemas.openxmlformats.org/officeDocument/2006/relationships/tags" Target="../tags/tag313.xml"/><Relationship Id="rId26" Type="http://schemas.openxmlformats.org/officeDocument/2006/relationships/tags" Target="../tags/tag312.xml"/><Relationship Id="rId25" Type="http://schemas.openxmlformats.org/officeDocument/2006/relationships/tags" Target="../tags/tag311.xml"/><Relationship Id="rId24" Type="http://schemas.openxmlformats.org/officeDocument/2006/relationships/slideLayout" Target="../slideLayouts/slideLayout83.xml"/><Relationship Id="rId23" Type="http://schemas.openxmlformats.org/officeDocument/2006/relationships/slideLayout" Target="../slideLayouts/slideLayout82.xml"/><Relationship Id="rId22" Type="http://schemas.openxmlformats.org/officeDocument/2006/relationships/slideLayout" Target="../slideLayouts/slideLayout81.xml"/><Relationship Id="rId21" Type="http://schemas.openxmlformats.org/officeDocument/2006/relationships/slideLayout" Target="../slideLayouts/slideLayout80.xml"/><Relationship Id="rId20" Type="http://schemas.openxmlformats.org/officeDocument/2006/relationships/slideLayout" Target="../slideLayouts/slideLayout79.xml"/><Relationship Id="rId2" Type="http://schemas.openxmlformats.org/officeDocument/2006/relationships/slideLayout" Target="../slideLayouts/slideLayout61.xml"/><Relationship Id="rId19" Type="http://schemas.openxmlformats.org/officeDocument/2006/relationships/slideLayout" Target="../slideLayouts/slideLayout78.xml"/><Relationship Id="rId18" Type="http://schemas.openxmlformats.org/officeDocument/2006/relationships/slideLayout" Target="../slideLayouts/slideLayout77.xml"/><Relationship Id="rId17" Type="http://schemas.openxmlformats.org/officeDocument/2006/relationships/slideLayout" Target="../slideLayouts/slideLayout76.xml"/><Relationship Id="rId16" Type="http://schemas.openxmlformats.org/officeDocument/2006/relationships/slideLayout" Target="../slideLayouts/slideLayout75.xml"/><Relationship Id="rId15" Type="http://schemas.openxmlformats.org/officeDocument/2006/relationships/slideLayout" Target="../slideLayouts/slideLayout74.xml"/><Relationship Id="rId14" Type="http://schemas.openxmlformats.org/officeDocument/2006/relationships/slideLayout" Target="../slideLayouts/slideLayout73.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1" Type="http://schemas.openxmlformats.org/officeDocument/2006/relationships/slideLayout" Target="../slideLayouts/slideLayout70.xml"/><Relationship Id="rId10" Type="http://schemas.openxmlformats.org/officeDocument/2006/relationships/slideLayout" Target="../slideLayouts/slideLayout69.xml"/><Relationship Id="rId1"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92.xml"/><Relationship Id="rId8" Type="http://schemas.openxmlformats.org/officeDocument/2006/relationships/slideLayout" Target="../slideLayouts/slideLayout91.xml"/><Relationship Id="rId7" Type="http://schemas.openxmlformats.org/officeDocument/2006/relationships/slideLayout" Target="../slideLayouts/slideLayout90.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3" Type="http://schemas.openxmlformats.org/officeDocument/2006/relationships/slideLayout" Target="../slideLayouts/slideLayout86.xml"/><Relationship Id="rId25" Type="http://schemas.openxmlformats.org/officeDocument/2006/relationships/theme" Target="../theme/theme5.xml"/><Relationship Id="rId24" Type="http://schemas.openxmlformats.org/officeDocument/2006/relationships/tags" Target="../tags/tag420.xml"/><Relationship Id="rId23" Type="http://schemas.openxmlformats.org/officeDocument/2006/relationships/tags" Target="../tags/tag419.xml"/><Relationship Id="rId22" Type="http://schemas.openxmlformats.org/officeDocument/2006/relationships/tags" Target="../tags/tag418.xml"/><Relationship Id="rId21" Type="http://schemas.openxmlformats.org/officeDocument/2006/relationships/tags" Target="../tags/tag417.xml"/><Relationship Id="rId20" Type="http://schemas.openxmlformats.org/officeDocument/2006/relationships/tags" Target="../tags/tag416.xml"/><Relationship Id="rId2" Type="http://schemas.openxmlformats.org/officeDocument/2006/relationships/slideLayout" Target="../slideLayouts/slideLayout85.xml"/><Relationship Id="rId19" Type="http://schemas.openxmlformats.org/officeDocument/2006/relationships/tags" Target="../tags/tag415.xml"/><Relationship Id="rId18" Type="http://schemas.openxmlformats.org/officeDocument/2006/relationships/slideLayout" Target="../slideLayouts/slideLayout101.xml"/><Relationship Id="rId17" Type="http://schemas.openxmlformats.org/officeDocument/2006/relationships/slideLayout" Target="../slideLayouts/slideLayout100.xml"/><Relationship Id="rId16" Type="http://schemas.openxmlformats.org/officeDocument/2006/relationships/slideLayout" Target="../slideLayouts/slideLayout99.xml"/><Relationship Id="rId15" Type="http://schemas.openxmlformats.org/officeDocument/2006/relationships/slideLayout" Target="../slideLayouts/slideLayout98.xml"/><Relationship Id="rId14" Type="http://schemas.openxmlformats.org/officeDocument/2006/relationships/slideLayout" Target="../slideLayouts/slideLayout97.xml"/><Relationship Id="rId13" Type="http://schemas.openxmlformats.org/officeDocument/2006/relationships/slideLayout" Target="../slideLayouts/slideLayout96.xml"/><Relationship Id="rId12" Type="http://schemas.openxmlformats.org/officeDocument/2006/relationships/slideLayout" Target="../slideLayouts/slideLayout95.xml"/><Relationship Id="rId11" Type="http://schemas.openxmlformats.org/officeDocument/2006/relationships/slideLayout" Target="../slideLayouts/slideLayout94.xml"/><Relationship Id="rId10" Type="http://schemas.openxmlformats.org/officeDocument/2006/relationships/slideLayout" Target="../slideLayouts/slideLayout93.xml"/><Relationship Id="rId1"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110.xml"/><Relationship Id="rId8" Type="http://schemas.openxmlformats.org/officeDocument/2006/relationships/slideLayout" Target="../slideLayouts/slideLayout109.xml"/><Relationship Id="rId7" Type="http://schemas.openxmlformats.org/officeDocument/2006/relationships/slideLayout" Target="../slideLayouts/slideLayout108.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32" Type="http://schemas.openxmlformats.org/officeDocument/2006/relationships/theme" Target="../theme/theme6.xml"/><Relationship Id="rId31" Type="http://schemas.openxmlformats.org/officeDocument/2006/relationships/tags" Target="../tags/tag524.xml"/><Relationship Id="rId30" Type="http://schemas.openxmlformats.org/officeDocument/2006/relationships/tags" Target="../tags/tag523.xml"/><Relationship Id="rId3" Type="http://schemas.openxmlformats.org/officeDocument/2006/relationships/slideLayout" Target="../slideLayouts/slideLayout104.xml"/><Relationship Id="rId29" Type="http://schemas.openxmlformats.org/officeDocument/2006/relationships/tags" Target="../tags/tag522.xml"/><Relationship Id="rId28" Type="http://schemas.openxmlformats.org/officeDocument/2006/relationships/tags" Target="../tags/tag521.xml"/><Relationship Id="rId27" Type="http://schemas.openxmlformats.org/officeDocument/2006/relationships/tags" Target="../tags/tag520.xml"/><Relationship Id="rId26" Type="http://schemas.openxmlformats.org/officeDocument/2006/relationships/tags" Target="../tags/tag519.xml"/><Relationship Id="rId25" Type="http://schemas.openxmlformats.org/officeDocument/2006/relationships/slideLayout" Target="../slideLayouts/slideLayout126.xml"/><Relationship Id="rId24" Type="http://schemas.openxmlformats.org/officeDocument/2006/relationships/slideLayout" Target="../slideLayouts/slideLayout125.xml"/><Relationship Id="rId23" Type="http://schemas.openxmlformats.org/officeDocument/2006/relationships/slideLayout" Target="../slideLayouts/slideLayout124.xml"/><Relationship Id="rId22" Type="http://schemas.openxmlformats.org/officeDocument/2006/relationships/slideLayout" Target="../slideLayouts/slideLayout123.xml"/><Relationship Id="rId21" Type="http://schemas.openxmlformats.org/officeDocument/2006/relationships/slideLayout" Target="../slideLayouts/slideLayout122.xml"/><Relationship Id="rId20" Type="http://schemas.openxmlformats.org/officeDocument/2006/relationships/slideLayout" Target="../slideLayouts/slideLayout121.xml"/><Relationship Id="rId2" Type="http://schemas.openxmlformats.org/officeDocument/2006/relationships/slideLayout" Target="../slideLayouts/slideLayout103.xml"/><Relationship Id="rId19" Type="http://schemas.openxmlformats.org/officeDocument/2006/relationships/slideLayout" Target="../slideLayouts/slideLayout120.xml"/><Relationship Id="rId18" Type="http://schemas.openxmlformats.org/officeDocument/2006/relationships/slideLayout" Target="../slideLayouts/slideLayout119.xml"/><Relationship Id="rId17" Type="http://schemas.openxmlformats.org/officeDocument/2006/relationships/slideLayout" Target="../slideLayouts/slideLayout118.xml"/><Relationship Id="rId16" Type="http://schemas.openxmlformats.org/officeDocument/2006/relationships/slideLayout" Target="../slideLayouts/slideLayout117.xml"/><Relationship Id="rId15" Type="http://schemas.openxmlformats.org/officeDocument/2006/relationships/slideLayout" Target="../slideLayouts/slideLayout116.xml"/><Relationship Id="rId14" Type="http://schemas.openxmlformats.org/officeDocument/2006/relationships/slideLayout" Target="../slideLayouts/slideLayout115.xml"/><Relationship Id="rId13" Type="http://schemas.openxmlformats.org/officeDocument/2006/relationships/slideLayout" Target="../slideLayouts/slideLayout114.xml"/><Relationship Id="rId12" Type="http://schemas.openxmlformats.org/officeDocument/2006/relationships/slideLayout" Target="../slideLayouts/slideLayout113.xml"/><Relationship Id="rId11" Type="http://schemas.openxmlformats.org/officeDocument/2006/relationships/slideLayout" Target="../slideLayouts/slideLayout112.xml"/><Relationship Id="rId10" Type="http://schemas.openxmlformats.org/officeDocument/2006/relationships/slideLayout" Target="../slideLayouts/slideLayout111.xml"/><Relationship Id="rId1" Type="http://schemas.openxmlformats.org/officeDocument/2006/relationships/slideLayout" Target="../slideLayouts/slideLayout102.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35.xml"/><Relationship Id="rId8" Type="http://schemas.openxmlformats.org/officeDocument/2006/relationships/slideLayout" Target="../slideLayouts/slideLayout134.xml"/><Relationship Id="rId7" Type="http://schemas.openxmlformats.org/officeDocument/2006/relationships/slideLayout" Target="../slideLayouts/slideLayout133.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4" Type="http://schemas.openxmlformats.org/officeDocument/2006/relationships/slideLayout" Target="../slideLayouts/slideLayout130.xml"/><Relationship Id="rId3" Type="http://schemas.openxmlformats.org/officeDocument/2006/relationships/slideLayout" Target="../slideLayouts/slideLayout129.xml"/><Relationship Id="rId25" Type="http://schemas.openxmlformats.org/officeDocument/2006/relationships/theme" Target="../theme/theme7.xml"/><Relationship Id="rId24" Type="http://schemas.openxmlformats.org/officeDocument/2006/relationships/tags" Target="../tags/tag627.xml"/><Relationship Id="rId23" Type="http://schemas.openxmlformats.org/officeDocument/2006/relationships/tags" Target="../tags/tag626.xml"/><Relationship Id="rId22" Type="http://schemas.openxmlformats.org/officeDocument/2006/relationships/tags" Target="../tags/tag625.xml"/><Relationship Id="rId21" Type="http://schemas.openxmlformats.org/officeDocument/2006/relationships/tags" Target="../tags/tag624.xml"/><Relationship Id="rId20" Type="http://schemas.openxmlformats.org/officeDocument/2006/relationships/tags" Target="../tags/tag623.xml"/><Relationship Id="rId2" Type="http://schemas.openxmlformats.org/officeDocument/2006/relationships/slideLayout" Target="../slideLayouts/slideLayout128.xml"/><Relationship Id="rId19" Type="http://schemas.openxmlformats.org/officeDocument/2006/relationships/tags" Target="../tags/tag622.xml"/><Relationship Id="rId18" Type="http://schemas.openxmlformats.org/officeDocument/2006/relationships/slideLayout" Target="../slideLayouts/slideLayout144.xml"/><Relationship Id="rId17" Type="http://schemas.openxmlformats.org/officeDocument/2006/relationships/slideLayout" Target="../slideLayouts/slideLayout143.xml"/><Relationship Id="rId16" Type="http://schemas.openxmlformats.org/officeDocument/2006/relationships/slideLayout" Target="../slideLayouts/slideLayout142.xml"/><Relationship Id="rId15" Type="http://schemas.openxmlformats.org/officeDocument/2006/relationships/slideLayout" Target="../slideLayouts/slideLayout141.xml"/><Relationship Id="rId14" Type="http://schemas.openxmlformats.org/officeDocument/2006/relationships/slideLayout" Target="../slideLayouts/slideLayout140.xml"/><Relationship Id="rId13" Type="http://schemas.openxmlformats.org/officeDocument/2006/relationships/slideLayout" Target="../slideLayouts/slideLayout139.xml"/><Relationship Id="rId12" Type="http://schemas.openxmlformats.org/officeDocument/2006/relationships/slideLayout" Target="../slideLayouts/slideLayout138.xml"/><Relationship Id="rId11" Type="http://schemas.openxmlformats.org/officeDocument/2006/relationships/slideLayout" Target="../slideLayouts/slideLayout137.xml"/><Relationship Id="rId10" Type="http://schemas.openxmlformats.org/officeDocument/2006/relationships/slideLayout" Target="../slideLayouts/slideLayout136.xml"/><Relationship Id="rId1"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26" name="标题占位符 1"/>
          <p:cNvSpPr>
            <a:spLocks noGrp="1"/>
          </p:cNvSpPr>
          <p:nvPr>
            <p:ph type="title"/>
            <p:custDataLst>
              <p:tags r:id="rId25"/>
            </p:custDataLst>
          </p:nvPr>
        </p:nvSpPr>
        <p:spPr>
          <a:xfrm>
            <a:off x="501650" y="442913"/>
            <a:ext cx="8140700" cy="442912"/>
          </a:xfrm>
          <a:prstGeom prst="rect">
            <a:avLst/>
          </a:prstGeom>
          <a:noFill/>
          <a:ln w="9525">
            <a:noFill/>
          </a:ln>
        </p:spPr>
        <p:txBody>
          <a:bodyPr vert="horz" lIns="90170" tIns="46990" rIns="90170" bIns="46990" anchor="t"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26"/>
            </p:custDataLst>
          </p:nvPr>
        </p:nvSpPr>
        <p:spPr>
          <a:xfrm>
            <a:off x="501650" y="952500"/>
            <a:ext cx="8140700" cy="5389563"/>
          </a:xfrm>
          <a:prstGeom prst="rect">
            <a:avLst/>
          </a:prstGeom>
          <a:noFill/>
          <a:ln w="9525">
            <a:noFill/>
          </a:ln>
        </p:spPr>
        <p:txBody>
          <a:bodyPr vert="horz" lIns="90170" tIns="46990" rIns="90170" bIns="46990" anchor="t" anchorCtr="0"/>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7"/>
            </p:custDataLst>
          </p:nvPr>
        </p:nvSpPr>
        <p:spPr>
          <a:xfrm>
            <a:off x="660400" y="6350000"/>
            <a:ext cx="2024063" cy="315913"/>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8"/>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9"/>
            </p:custDataLst>
          </p:nvPr>
        </p:nvSpPr>
        <p:spPr>
          <a:xfrm>
            <a:off x="6457950" y="6350000"/>
            <a:ext cx="2025650" cy="315913"/>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p:custDataLst>
              <p:tags r:id="rId3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p:sp>
        <p:nvSpPr>
          <p:cNvPr id="2050" name="标题占位符 1"/>
          <p:cNvSpPr>
            <a:spLocks noGrp="1"/>
          </p:cNvSpPr>
          <p:nvPr>
            <p:ph type="title"/>
            <p:custDataLst>
              <p:tags r:id="rId25"/>
            </p:custDataLst>
          </p:nvPr>
        </p:nvSpPr>
        <p:spPr>
          <a:xfrm>
            <a:off x="501650" y="442913"/>
            <a:ext cx="8140700" cy="442912"/>
          </a:xfrm>
          <a:prstGeom prst="rect">
            <a:avLst/>
          </a:prstGeom>
          <a:noFill/>
          <a:ln w="9525">
            <a:noFill/>
          </a:ln>
        </p:spPr>
        <p:txBody>
          <a:bodyPr vert="horz" lIns="90170" tIns="46990" rIns="90170" bIns="46990" anchor="t"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26"/>
            </p:custDataLst>
          </p:nvPr>
        </p:nvSpPr>
        <p:spPr>
          <a:xfrm>
            <a:off x="501650" y="952500"/>
            <a:ext cx="8140700" cy="5389563"/>
          </a:xfrm>
          <a:prstGeom prst="rect">
            <a:avLst/>
          </a:prstGeom>
          <a:noFill/>
          <a:ln w="9525">
            <a:noFill/>
          </a:ln>
        </p:spPr>
        <p:txBody>
          <a:bodyPr vert="horz" lIns="90170" tIns="46990" rIns="90170" bIns="46990" anchor="t" anchorCtr="0"/>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7"/>
            </p:custDataLst>
          </p:nvPr>
        </p:nvSpPr>
        <p:spPr>
          <a:xfrm>
            <a:off x="660400" y="6350000"/>
            <a:ext cx="2024063" cy="315913"/>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8"/>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9"/>
            </p:custDataLst>
          </p:nvPr>
        </p:nvSpPr>
        <p:spPr>
          <a:xfrm>
            <a:off x="6457950" y="6350000"/>
            <a:ext cx="2025650" cy="315913"/>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p:custDataLst>
              <p:tags r:id="rId3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3074" name="标题占位符 1"/>
          <p:cNvSpPr>
            <a:spLocks noGrp="1"/>
          </p:cNvSpPr>
          <p:nvPr>
            <p:ph type="title"/>
            <p:custDataLst>
              <p:tags r:id="rId12"/>
            </p:custDataLst>
          </p:nvPr>
        </p:nvSpPr>
        <p:spPr>
          <a:xfrm>
            <a:off x="455613" y="608013"/>
            <a:ext cx="8228012" cy="706437"/>
          </a:xfrm>
          <a:prstGeom prst="rect">
            <a:avLst/>
          </a:prstGeom>
          <a:noFill/>
          <a:ln w="9525">
            <a:noFill/>
          </a:ln>
        </p:spPr>
        <p:txBody>
          <a:bodyPr vert="horz" lIns="90170" tIns="46990" rIns="90170" bIns="46990" anchor="ctr"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5613" y="1490663"/>
            <a:ext cx="8228013" cy="4759325"/>
          </a:xfrm>
          <a:prstGeom prst="rect">
            <a:avLst/>
          </a:prstGeom>
        </p:spPr>
        <p:txBody>
          <a:bodyPr vert="horz" lIns="90000" tIns="46800" rIns="90000" bIns="46800" rtlCol="0">
            <a:normAutofit/>
          </a:bodyPr>
          <a:lstStyle/>
          <a:p>
            <a:pPr lvl="0" fontAlgn="auto"/>
            <a:r>
              <a:rPr lang="zh-CN" altLang="en-US" sz="1350"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z="1050" strike="noStrike" noProof="1" dirty="0"/>
              <a:t>第四级</a:t>
            </a:r>
            <a:endParaRPr lang="zh-CN" altLang="en-US" strike="noStrike" noProof="1" dirty="0"/>
          </a:p>
          <a:p>
            <a:pPr lvl="4" fontAlgn="auto"/>
            <a:r>
              <a:rPr lang="zh-CN" altLang="en-US" sz="1050" strike="noStrike" noProof="1" dirty="0"/>
              <a:t>第五级</a:t>
            </a:r>
            <a:endParaRPr lang="zh-CN" altLang="en-US" strike="noStrike" noProof="1" dirty="0"/>
          </a:p>
        </p:txBody>
      </p:sp>
      <p:sp>
        <p:nvSpPr>
          <p:cNvPr id="4" name="日期占位符 3"/>
          <p:cNvSpPr>
            <a:spLocks noGrp="1"/>
          </p:cNvSpPr>
          <p:nvPr>
            <p:ph type="dt" sz="half" idx="2"/>
            <p:custDataLst>
              <p:tags r:id="rId14"/>
            </p:custDataLst>
          </p:nvPr>
        </p:nvSpPr>
        <p:spPr>
          <a:xfrm>
            <a:off x="458788" y="6315075"/>
            <a:ext cx="2025650" cy="315913"/>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pPr fontAlgn="base"/>
            <a:fld id="{760FBDFE-C587-4B4C-A407-44438C67B59E}" type="datetimeFigureOut">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a:p>
        </p:txBody>
      </p:sp>
      <p:sp>
        <p:nvSpPr>
          <p:cNvPr id="5" name="页脚占位符 4"/>
          <p:cNvSpPr>
            <a:spLocks noGrp="1"/>
          </p:cNvSpPr>
          <p:nvPr>
            <p:ph type="ftr" sz="quarter" idx="3"/>
            <p:custDataLst>
              <p:tags r:id="rId15"/>
            </p:custDataLst>
          </p:nvPr>
        </p:nvSpPr>
        <p:spPr>
          <a:xfrm>
            <a:off x="3087688" y="6315075"/>
            <a:ext cx="2968625" cy="315913"/>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pPr fontAlgn="base"/>
            <a:endParaRPr lang="zh-CN" altLang="en-US" strike="noStrike" noProof="1" dirty="0"/>
          </a:p>
        </p:txBody>
      </p:sp>
      <p:sp>
        <p:nvSpPr>
          <p:cNvPr id="6" name="灯片编号占位符 5"/>
          <p:cNvSpPr>
            <a:spLocks noGrp="1"/>
          </p:cNvSpPr>
          <p:nvPr>
            <p:ph type="sldNum" sz="quarter" idx="4"/>
            <p:custDataLst>
              <p:tags r:id="rId16"/>
            </p:custDataLst>
          </p:nvPr>
        </p:nvSpPr>
        <p:spPr>
          <a:xfrm>
            <a:off x="6657975" y="6315075"/>
            <a:ext cx="2025650" cy="315913"/>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pPr fontAlgn="base"/>
            <a:fld id="{49AE70B2-8BF9-45C0-BB95-33D1B9D3A854}" type="slidenum">
              <a:rPr lang="zh-CN" altLang="en-US" sz="750" strike="noStrike" noProof="1" smtClean="0">
                <a:latin typeface="Arial" panose="020B0604020202020204" pitchFamily="34" charset="0"/>
                <a:ea typeface="微软雅黑" panose="020B0503020204020204"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p:sp>
        <p:nvSpPr>
          <p:cNvPr id="4098" name="标题占位符 1"/>
          <p:cNvSpPr>
            <a:spLocks noGrp="1"/>
          </p:cNvSpPr>
          <p:nvPr>
            <p:ph type="title"/>
            <p:custDataLst>
              <p:tags r:id="rId25"/>
            </p:custDataLst>
          </p:nvPr>
        </p:nvSpPr>
        <p:spPr>
          <a:xfrm>
            <a:off x="501650" y="442913"/>
            <a:ext cx="8140700" cy="442912"/>
          </a:xfrm>
          <a:prstGeom prst="rect">
            <a:avLst/>
          </a:prstGeom>
          <a:noFill/>
          <a:ln w="9525">
            <a:noFill/>
          </a:ln>
        </p:spPr>
        <p:txBody>
          <a:bodyPr vert="horz" lIns="90170" tIns="46990" rIns="90170" bIns="46990" anchor="t" anchorCtr="0"/>
          <a:p>
            <a:pPr lvl="0"/>
            <a:r>
              <a:rPr lang="zh-CN" altLang="en-US" dirty="0"/>
              <a:t>单击此处编辑母版标题样式</a:t>
            </a:r>
            <a:endParaRPr lang="zh-CN" altLang="en-US" dirty="0"/>
          </a:p>
        </p:txBody>
      </p:sp>
      <p:sp>
        <p:nvSpPr>
          <p:cNvPr id="4099" name="文本占位符 2"/>
          <p:cNvSpPr>
            <a:spLocks noGrp="1"/>
          </p:cNvSpPr>
          <p:nvPr>
            <p:ph type="body"/>
            <p:custDataLst>
              <p:tags r:id="rId26"/>
            </p:custDataLst>
          </p:nvPr>
        </p:nvSpPr>
        <p:spPr>
          <a:xfrm>
            <a:off x="501650" y="952500"/>
            <a:ext cx="8140700" cy="5389563"/>
          </a:xfrm>
          <a:prstGeom prst="rect">
            <a:avLst/>
          </a:prstGeom>
          <a:noFill/>
          <a:ln w="9525">
            <a:noFill/>
          </a:ln>
        </p:spPr>
        <p:txBody>
          <a:bodyPr vert="horz" lIns="90170" tIns="46990" rIns="90170" bIns="46990" anchor="t" anchorCtr="0"/>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7"/>
            </p:custDataLst>
          </p:nvPr>
        </p:nvSpPr>
        <p:spPr>
          <a:xfrm>
            <a:off x="660400" y="6350000"/>
            <a:ext cx="2024063" cy="315913"/>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8"/>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9"/>
            </p:custDataLst>
          </p:nvPr>
        </p:nvSpPr>
        <p:spPr>
          <a:xfrm>
            <a:off x="6457950" y="6350000"/>
            <a:ext cx="2025650" cy="315913"/>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p:custDataLst>
              <p:tags r:id="rId3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5122" name="标题占位符 1"/>
          <p:cNvSpPr>
            <a:spLocks noGrp="1"/>
          </p:cNvSpPr>
          <p:nvPr>
            <p:ph type="title"/>
            <p:custDataLst>
              <p:tags r:id="rId19"/>
            </p:custDataLst>
          </p:nvPr>
        </p:nvSpPr>
        <p:spPr>
          <a:xfrm>
            <a:off x="501650" y="1189038"/>
            <a:ext cx="8140700" cy="331787"/>
          </a:xfrm>
          <a:prstGeom prst="rect">
            <a:avLst/>
          </a:prstGeom>
          <a:noFill/>
          <a:ln w="9525">
            <a:noFill/>
          </a:ln>
        </p:spPr>
        <p:txBody>
          <a:bodyPr vert="horz" lIns="90170" tIns="46990" rIns="90170" bIns="46990" anchor="t" anchorCtr="0"/>
          <a:p>
            <a:pPr lvl="0"/>
            <a:r>
              <a:rPr lang="zh-CN" altLang="en-US" dirty="0"/>
              <a:t>单击此处编辑母版标题样式</a:t>
            </a:r>
            <a:endParaRPr lang="zh-CN" altLang="en-US" dirty="0"/>
          </a:p>
        </p:txBody>
      </p:sp>
      <p:sp>
        <p:nvSpPr>
          <p:cNvPr id="5123" name="文本占位符 2"/>
          <p:cNvSpPr>
            <a:spLocks noGrp="1"/>
          </p:cNvSpPr>
          <p:nvPr>
            <p:ph type="body"/>
            <p:custDataLst>
              <p:tags r:id="rId20"/>
            </p:custDataLst>
          </p:nvPr>
        </p:nvSpPr>
        <p:spPr>
          <a:xfrm>
            <a:off x="501650" y="1571625"/>
            <a:ext cx="8140700" cy="4041775"/>
          </a:xfrm>
          <a:prstGeom prst="rect">
            <a:avLst/>
          </a:prstGeom>
          <a:noFill/>
          <a:ln w="9525">
            <a:noFill/>
          </a:ln>
        </p:spPr>
        <p:txBody>
          <a:bodyPr vert="horz" lIns="90170" tIns="46990" rIns="90170" bIns="46990" anchor="t" anchorCtr="0"/>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5619750"/>
            <a:ext cx="2024063" cy="238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5619750"/>
            <a:ext cx="2968625" cy="238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5619750"/>
            <a:ext cx="2025650" cy="238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146" name="标题占位符 1"/>
          <p:cNvSpPr>
            <a:spLocks noGrp="1"/>
          </p:cNvSpPr>
          <p:nvPr>
            <p:ph type="title"/>
            <p:custDataLst>
              <p:tags r:id="rId26"/>
            </p:custDataLst>
          </p:nvPr>
        </p:nvSpPr>
        <p:spPr>
          <a:xfrm>
            <a:off x="501650" y="442913"/>
            <a:ext cx="8140700" cy="442912"/>
          </a:xfrm>
          <a:prstGeom prst="rect">
            <a:avLst/>
          </a:prstGeom>
          <a:noFill/>
          <a:ln w="9525">
            <a:noFill/>
          </a:ln>
        </p:spPr>
        <p:txBody>
          <a:bodyPr vert="horz" lIns="90170" tIns="46990" rIns="90170" bIns="46990" anchor="t" anchorCtr="0"/>
          <a:p>
            <a:pPr lvl="0"/>
            <a:r>
              <a:rPr lang="zh-CN" altLang="en-US" dirty="0"/>
              <a:t>单击此处编辑母版标题样式</a:t>
            </a:r>
            <a:endParaRPr lang="zh-CN" altLang="en-US" dirty="0"/>
          </a:p>
        </p:txBody>
      </p:sp>
      <p:sp>
        <p:nvSpPr>
          <p:cNvPr id="6147" name="文本占位符 2"/>
          <p:cNvSpPr>
            <a:spLocks noGrp="1"/>
          </p:cNvSpPr>
          <p:nvPr>
            <p:ph type="body"/>
            <p:custDataLst>
              <p:tags r:id="rId27"/>
            </p:custDataLst>
          </p:nvPr>
        </p:nvSpPr>
        <p:spPr>
          <a:xfrm>
            <a:off x="501650" y="952500"/>
            <a:ext cx="8140700" cy="5389563"/>
          </a:xfrm>
          <a:prstGeom prst="rect">
            <a:avLst/>
          </a:prstGeom>
          <a:noFill/>
          <a:ln w="9525">
            <a:noFill/>
          </a:ln>
        </p:spPr>
        <p:txBody>
          <a:bodyPr vert="horz" lIns="90170" tIns="46990" rIns="90170" bIns="46990" anchor="t" anchorCtr="0"/>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8"/>
            </p:custDataLst>
          </p:nvPr>
        </p:nvSpPr>
        <p:spPr>
          <a:xfrm>
            <a:off x="660400" y="6350000"/>
            <a:ext cx="2024063" cy="315913"/>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9"/>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30"/>
            </p:custDataLst>
          </p:nvPr>
        </p:nvSpPr>
        <p:spPr>
          <a:xfrm>
            <a:off x="6457950" y="6350000"/>
            <a:ext cx="2025650" cy="315913"/>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p:custDataLst>
              <p:tags r:id="rId3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7170" name="标题占位符 1"/>
          <p:cNvSpPr>
            <a:spLocks noGrp="1"/>
          </p:cNvSpPr>
          <p:nvPr>
            <p:ph type="title"/>
            <p:custDataLst>
              <p:tags r:id="rId19"/>
            </p:custDataLst>
          </p:nvPr>
        </p:nvSpPr>
        <p:spPr>
          <a:xfrm>
            <a:off x="501650" y="1189038"/>
            <a:ext cx="8140700" cy="331787"/>
          </a:xfrm>
          <a:prstGeom prst="rect">
            <a:avLst/>
          </a:prstGeom>
          <a:noFill/>
          <a:ln w="9525">
            <a:noFill/>
          </a:ln>
        </p:spPr>
        <p:txBody>
          <a:bodyPr vert="horz" lIns="90170" tIns="46990" rIns="90170" bIns="46990" anchor="t" anchorCtr="0"/>
          <a:p>
            <a:pPr lvl="0"/>
            <a:r>
              <a:rPr lang="zh-CN" altLang="en-US" dirty="0"/>
              <a:t>单击此处编辑母版标题样式</a:t>
            </a:r>
            <a:endParaRPr lang="zh-CN" altLang="en-US" dirty="0"/>
          </a:p>
        </p:txBody>
      </p:sp>
      <p:sp>
        <p:nvSpPr>
          <p:cNvPr id="7171" name="文本占位符 2"/>
          <p:cNvSpPr>
            <a:spLocks noGrp="1"/>
          </p:cNvSpPr>
          <p:nvPr>
            <p:ph type="body"/>
            <p:custDataLst>
              <p:tags r:id="rId20"/>
            </p:custDataLst>
          </p:nvPr>
        </p:nvSpPr>
        <p:spPr>
          <a:xfrm>
            <a:off x="501650" y="1571625"/>
            <a:ext cx="8140700" cy="4041775"/>
          </a:xfrm>
          <a:prstGeom prst="rect">
            <a:avLst/>
          </a:prstGeom>
          <a:noFill/>
          <a:ln w="9525">
            <a:noFill/>
          </a:ln>
        </p:spPr>
        <p:txBody>
          <a:bodyPr vert="horz" lIns="90170" tIns="46990" rIns="90170" bIns="46990" anchor="t" anchorCtr="0"/>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5619750"/>
            <a:ext cx="2024063" cy="238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5619750"/>
            <a:ext cx="2968625" cy="238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5619750"/>
            <a:ext cx="2025650" cy="238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hf sldNum="0"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44.xml"/><Relationship Id="rId3" Type="http://schemas.openxmlformats.org/officeDocument/2006/relationships/themeOverride" Target="../theme/themeOverride1.xml"/><Relationship Id="rId2" Type="http://schemas.openxmlformats.org/officeDocument/2006/relationships/tags" Target="../tags/tag629.xml"/><Relationship Id="rId1" Type="http://schemas.openxmlformats.org/officeDocument/2006/relationships/tags" Target="../tags/tag628.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18.xml"/><Relationship Id="rId3" Type="http://schemas.openxmlformats.org/officeDocument/2006/relationships/tags" Target="../tags/tag660.xml"/><Relationship Id="rId2" Type="http://schemas.openxmlformats.org/officeDocument/2006/relationships/tags" Target="../tags/tag659.xml"/><Relationship Id="rId1" Type="http://schemas.openxmlformats.org/officeDocument/2006/relationships/tags" Target="../tags/tag65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18.xml"/><Relationship Id="rId3" Type="http://schemas.openxmlformats.org/officeDocument/2006/relationships/tags" Target="../tags/tag663.xml"/><Relationship Id="rId2" Type="http://schemas.openxmlformats.org/officeDocument/2006/relationships/tags" Target="../tags/tag662.xml"/><Relationship Id="rId1" Type="http://schemas.openxmlformats.org/officeDocument/2006/relationships/tags" Target="../tags/tag66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18.xml"/><Relationship Id="rId3" Type="http://schemas.openxmlformats.org/officeDocument/2006/relationships/tags" Target="../tags/tag666.xml"/><Relationship Id="rId2" Type="http://schemas.openxmlformats.org/officeDocument/2006/relationships/tags" Target="../tags/tag665.xml"/><Relationship Id="rId1" Type="http://schemas.openxmlformats.org/officeDocument/2006/relationships/tags" Target="../tags/tag664.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18.xml"/><Relationship Id="rId6" Type="http://schemas.openxmlformats.org/officeDocument/2006/relationships/tags" Target="../tags/tag671.xml"/><Relationship Id="rId5" Type="http://schemas.openxmlformats.org/officeDocument/2006/relationships/image" Target="../media/image23.jpeg"/><Relationship Id="rId4" Type="http://schemas.openxmlformats.org/officeDocument/2006/relationships/tags" Target="../tags/tag670.xml"/><Relationship Id="rId3" Type="http://schemas.openxmlformats.org/officeDocument/2006/relationships/tags" Target="../tags/tag669.xml"/><Relationship Id="rId2" Type="http://schemas.openxmlformats.org/officeDocument/2006/relationships/tags" Target="../tags/tag668.xml"/><Relationship Id="rId1" Type="http://schemas.openxmlformats.org/officeDocument/2006/relationships/tags" Target="../tags/tag667.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18.xml"/><Relationship Id="rId5" Type="http://schemas.openxmlformats.org/officeDocument/2006/relationships/tags" Target="../tags/tag675.xml"/><Relationship Id="rId4" Type="http://schemas.openxmlformats.org/officeDocument/2006/relationships/image" Target="../media/image24.jpeg"/><Relationship Id="rId3" Type="http://schemas.openxmlformats.org/officeDocument/2006/relationships/tags" Target="../tags/tag674.xml"/><Relationship Id="rId2" Type="http://schemas.openxmlformats.org/officeDocument/2006/relationships/tags" Target="../tags/tag673.xml"/><Relationship Id="rId1" Type="http://schemas.openxmlformats.org/officeDocument/2006/relationships/tags" Target="../tags/tag67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18.xml"/><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s>
</file>

<file path=ppt/slides/_rels/slide2.xml.rels><?xml version="1.0" encoding="UTF-8" standalone="yes"?>
<Relationships xmlns="http://schemas.openxmlformats.org/package/2006/relationships"><Relationship Id="rId9" Type="http://schemas.openxmlformats.org/officeDocument/2006/relationships/tags" Target="../tags/tag638.xml"/><Relationship Id="rId8" Type="http://schemas.openxmlformats.org/officeDocument/2006/relationships/tags" Target="../tags/tag637.xml"/><Relationship Id="rId7" Type="http://schemas.openxmlformats.org/officeDocument/2006/relationships/tags" Target="../tags/tag636.xml"/><Relationship Id="rId6" Type="http://schemas.openxmlformats.org/officeDocument/2006/relationships/tags" Target="../tags/tag635.xml"/><Relationship Id="rId5" Type="http://schemas.openxmlformats.org/officeDocument/2006/relationships/tags" Target="../tags/tag634.xml"/><Relationship Id="rId4" Type="http://schemas.openxmlformats.org/officeDocument/2006/relationships/tags" Target="../tags/tag633.xml"/><Relationship Id="rId3" Type="http://schemas.openxmlformats.org/officeDocument/2006/relationships/tags" Target="../tags/tag632.xml"/><Relationship Id="rId2" Type="http://schemas.openxmlformats.org/officeDocument/2006/relationships/tags" Target="../tags/tag631.xml"/><Relationship Id="rId12" Type="http://schemas.openxmlformats.org/officeDocument/2006/relationships/notesSlide" Target="../notesSlides/notesSlide1.xml"/><Relationship Id="rId11" Type="http://schemas.openxmlformats.org/officeDocument/2006/relationships/slideLayout" Target="../slideLayouts/slideLayout89.xml"/><Relationship Id="rId10" Type="http://schemas.openxmlformats.org/officeDocument/2006/relationships/tags" Target="../tags/tag639.xml"/><Relationship Id="rId1" Type="http://schemas.openxmlformats.org/officeDocument/2006/relationships/tags" Target="../tags/tag6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8.xml"/><Relationship Id="rId2" Type="http://schemas.openxmlformats.org/officeDocument/2006/relationships/tags" Target="../tags/tag641.xml"/><Relationship Id="rId1" Type="http://schemas.openxmlformats.org/officeDocument/2006/relationships/tags" Target="../tags/tag640.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18.xml"/><Relationship Id="rId5" Type="http://schemas.openxmlformats.org/officeDocument/2006/relationships/tags" Target="../tags/tag645.xml"/><Relationship Id="rId4" Type="http://schemas.openxmlformats.org/officeDocument/2006/relationships/tags" Target="../tags/tag644.xml"/><Relationship Id="rId3" Type="http://schemas.openxmlformats.org/officeDocument/2006/relationships/tags" Target="../tags/tag643.xml"/><Relationship Id="rId2" Type="http://schemas.openxmlformats.org/officeDocument/2006/relationships/tags" Target="../tags/tag642.xml"/><Relationship Id="rId1" Type="http://schemas.openxmlformats.org/officeDocument/2006/relationships/image" Target="../media/image2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18.xml"/><Relationship Id="rId3" Type="http://schemas.openxmlformats.org/officeDocument/2006/relationships/tags" Target="../tags/tag648.xml"/><Relationship Id="rId2" Type="http://schemas.openxmlformats.org/officeDocument/2006/relationships/tags" Target="../tags/tag647.xml"/><Relationship Id="rId1" Type="http://schemas.openxmlformats.org/officeDocument/2006/relationships/tags" Target="../tags/tag64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18.xml"/><Relationship Id="rId3" Type="http://schemas.openxmlformats.org/officeDocument/2006/relationships/tags" Target="../tags/tag651.xml"/><Relationship Id="rId2" Type="http://schemas.openxmlformats.org/officeDocument/2006/relationships/tags" Target="../tags/tag650.xml"/><Relationship Id="rId1" Type="http://schemas.openxmlformats.org/officeDocument/2006/relationships/tags" Target="../tags/tag649.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18.xml"/><Relationship Id="rId5" Type="http://schemas.openxmlformats.org/officeDocument/2006/relationships/tags" Target="../tags/tag655.xml"/><Relationship Id="rId4" Type="http://schemas.openxmlformats.org/officeDocument/2006/relationships/tags" Target="../tags/tag654.xml"/><Relationship Id="rId3" Type="http://schemas.openxmlformats.org/officeDocument/2006/relationships/tags" Target="../tags/tag653.xml"/><Relationship Id="rId2" Type="http://schemas.openxmlformats.org/officeDocument/2006/relationships/tags" Target="../tags/tag652.xml"/><Relationship Id="rId1"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8.xml"/><Relationship Id="rId2" Type="http://schemas.openxmlformats.org/officeDocument/2006/relationships/tags" Target="../tags/tag657.xml"/><Relationship Id="rId1" Type="http://schemas.openxmlformats.org/officeDocument/2006/relationships/tags" Target="../tags/tag65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160770" name="标题 6"/>
          <p:cNvSpPr>
            <a:spLocks noGrp="1"/>
          </p:cNvSpPr>
          <p:nvPr>
            <p:ph type="title" hasCustomPrompt="1"/>
            <p:custDataLst>
              <p:tags r:id="rId1"/>
            </p:custDataLst>
          </p:nvPr>
        </p:nvSpPr>
        <p:spPr>
          <a:xfrm>
            <a:off x="1503363" y="1714500"/>
            <a:ext cx="6858000" cy="1789113"/>
          </a:xfrm>
        </p:spPr>
        <p:txBody>
          <a:bodyPr vert="horz" lIns="90170" tIns="46990" rIns="90170" bIns="46990" anchor="b"/>
          <a:p>
            <a:pPr marL="0" marR="0" indent="0" algn="ctr" defTabSz="914400" rtl="0" eaLnBrk="1" fontAlgn="auto" latinLnBrk="0" hangingPunct="1">
              <a:lnSpc>
                <a:spcPct val="100000"/>
              </a:lnSpc>
              <a:spcBef>
                <a:spcPct val="0"/>
              </a:spcBef>
              <a:spcAft>
                <a:spcPct val="0"/>
              </a:spcAft>
              <a:buClrTx/>
              <a:buSzTx/>
              <a:buFontTx/>
              <a:buNone/>
            </a:pPr>
            <a:r>
              <a:rPr kumimoji="0" lang="zh-CN" altLang="zh-CN" sz="4400" b="1" i="0" u="none" strike="noStrike" kern="1200" cap="none" spc="200" normalizeH="0" baseline="0" noProof="1" dirty="0">
                <a:solidFill>
                  <a:schemeClr val="tx1">
                    <a:lumMod val="85000"/>
                    <a:lumOff val="15000"/>
                  </a:schemeClr>
                </a:solidFill>
                <a:uFillTx/>
                <a:latin typeface="Arial" panose="020B0604020202020204" pitchFamily="34" charset="0"/>
                <a:ea typeface="宋体" panose="02010600030101010101" pitchFamily="2" charset="-122"/>
                <a:cs typeface="+mj-cs"/>
              </a:rPr>
              <a:t> 专利权</a:t>
            </a:r>
            <a:endParaRPr kumimoji="0" lang="zh-CN" altLang="zh-CN" sz="4400" b="1" i="0" u="none" strike="noStrike" kern="1200" cap="none" spc="200" normalizeH="0" baseline="0" noProof="1" dirty="0">
              <a:solidFill>
                <a:schemeClr val="tx1">
                  <a:lumMod val="85000"/>
                  <a:lumOff val="15000"/>
                </a:schemeClr>
              </a:solidFill>
              <a:uFillTx/>
              <a:latin typeface="Arial" panose="020B0604020202020204" pitchFamily="34" charset="0"/>
              <a:ea typeface="宋体" panose="02010600030101010101" pitchFamily="2" charset="-122"/>
              <a:cs typeface="+mj-cs"/>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custDataLst>
              <p:tags r:id="rId1"/>
            </p:custDataLst>
          </p:nvPr>
        </p:nvSpPr>
        <p:spPr>
          <a:xfrm>
            <a:off x="425450" y="158750"/>
            <a:ext cx="4256088" cy="638175"/>
          </a:xfrm>
          <a:solidFill>
            <a:schemeClr val="accent1">
              <a:lumMod val="40000"/>
              <a:lumOff val="60000"/>
              <a:alpha val="80000"/>
            </a:schemeClr>
          </a:solidFill>
          <a:ln w="6350">
            <a:solidFill>
              <a:schemeClr val="accent2"/>
            </a:solidFill>
            <a:miter lim="800000"/>
          </a:ln>
        </p:spPr>
        <p:style>
          <a:lnRef idx="1">
            <a:schemeClr val="accent2"/>
          </a:lnRef>
          <a:fillRef idx="2">
            <a:schemeClr val="accent2"/>
          </a:fillRef>
          <a:effectRef idx="1">
            <a:schemeClr val="accent2"/>
          </a:effectRef>
          <a:fontRef idx="minor">
            <a:schemeClr val="dk1"/>
          </a:fontRef>
        </p:style>
        <p:txBody>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36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2800" b="1" i="0" u="none" strike="noStrike" kern="1200" cap="none" spc="150" normalizeH="0" baseline="0" noProof="1">
                <a:solidFill>
                  <a:schemeClr val="tx1"/>
                </a:solidFill>
                <a:uFillTx/>
                <a:latin typeface="宋体" panose="02010600030101010101" pitchFamily="2" charset="-122"/>
                <a:ea typeface="微软雅黑" panose="020B0503020204020204" charset="-122"/>
                <a:cs typeface="+mn-cs"/>
                <a:sym typeface="+mn-ea"/>
              </a:rPr>
              <a:t>（二）</a:t>
            </a:r>
            <a:r>
              <a:rPr kumimoji="0" lang="zh-CN" altLang="en-US" sz="2800" b="1" i="0" u="none" strike="noStrike" kern="1200" cap="none" spc="150" normalizeH="0" baseline="0" noProof="1">
                <a:solidFill>
                  <a:schemeClr val="tx1"/>
                </a:solidFill>
                <a:uFillTx/>
                <a:latin typeface="宋体" panose="02010600030101010101" pitchFamily="2" charset="-122"/>
                <a:ea typeface="微软雅黑" panose="020B0503020204020204" charset="-122"/>
                <a:cs typeface="+mn-cs"/>
                <a:sym typeface="+mn-ea"/>
              </a:rPr>
              <a:t>实用新型</a:t>
            </a:r>
            <a:br>
              <a:rPr kumimoji="0" lang="zh-CN" altLang="en-US"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rPr>
            </a:br>
            <a:endParaRPr kumimoji="0" lang="zh-CN" altLang="en-US" sz="18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3" name="内容占位符 2"/>
          <p:cNvSpPr>
            <a:spLocks noGrp="1"/>
          </p:cNvSpPr>
          <p:nvPr>
            <p:ph sz="quarter" idx="13"/>
            <p:custDataLst>
              <p:tags r:id="rId2"/>
            </p:custDataLst>
          </p:nvPr>
        </p:nvSpPr>
        <p:spPr>
          <a:xfrm>
            <a:off x="425450" y="1349375"/>
            <a:ext cx="8232775" cy="4864100"/>
          </a:xfrm>
          <a:ln>
            <a:solidFill>
              <a:schemeClr val="tx2">
                <a:lumMod val="90000"/>
              </a:schemeClr>
            </a:solidFill>
          </a:ln>
        </p:spPr>
        <p:txBody>
          <a:bodyPr/>
          <a:p>
            <a:pPr marL="171450" marR="0" indent="-171450" algn="l" defTabSz="685800" rtl="0" eaLnBrk="1" fontAlgn="auto" latinLnBrk="0" hangingPunct="1">
              <a:lnSpc>
                <a:spcPct val="80000"/>
              </a:lnSpc>
              <a:spcBef>
                <a:spcPts val="0"/>
              </a:spcBef>
              <a:spcAft>
                <a:spcPts val="1000"/>
              </a:spcAft>
              <a:buClrTx/>
              <a:buSzTx/>
              <a:buFont typeface="Arial" panose="020B0604020202020204" pitchFamily="34" charset="0"/>
              <a:buNone/>
            </a:pPr>
            <a:r>
              <a:rPr kumimoji="0" lang="en-US" altLang="zh-CN" sz="2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rPr>
              <a:t>      </a:t>
            </a:r>
            <a:r>
              <a:rPr kumimoji="0" lang="zh-CN" altLang="en-US" sz="28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rPr>
              <a:t>划分是相对的，不是绝对的；</a:t>
            </a:r>
            <a:endParaRPr kumimoji="0" lang="zh-CN" altLang="en-US" sz="28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80000"/>
              </a:lnSpc>
              <a:spcBef>
                <a:spcPts val="0"/>
              </a:spcBef>
              <a:spcAft>
                <a:spcPts val="1000"/>
              </a:spcAft>
              <a:buClrTx/>
              <a:buSzTx/>
              <a:buFont typeface="Arial" panose="020B0604020202020204" pitchFamily="34" charset="0"/>
              <a:buNone/>
            </a:pPr>
            <a:endParaRPr kumimoji="0" lang="zh-CN" altLang="en-US" sz="28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171450" marR="0" indent="-171450" algn="l" defTabSz="685800" rtl="0" eaLnBrk="1" fontAlgn="auto" latinLnBrk="0" hangingPunct="1">
              <a:lnSpc>
                <a:spcPct val="80000"/>
              </a:lnSpc>
              <a:spcBef>
                <a:spcPts val="0"/>
              </a:spcBef>
              <a:spcAft>
                <a:spcPts val="1000"/>
              </a:spcAft>
              <a:buClrTx/>
              <a:buSzTx/>
              <a:buFont typeface="Arial" panose="020B0604020202020204" pitchFamily="34" charset="0"/>
              <a:buNone/>
            </a:pPr>
            <a:r>
              <a:rPr kumimoji="0" lang="zh-CN" altLang="en-US" sz="28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rPr>
              <a:t>第九条 同样的发明创造只能授予一项专利权。但是，同一申请人同日对同样的发明创造既申请实用新型专利又申请发明专利，先获得的实用新型专利权尚未终止，且申请人声明放弃该实用新型专利权的，可以授予发明专利权。</a:t>
            </a:r>
            <a:endPar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custDataLst>
              <p:tags r:id="rId1"/>
            </p:custDataLst>
          </p:nvPr>
        </p:nvSpPr>
        <p:spPr>
          <a:xfrm>
            <a:off x="425450" y="158750"/>
            <a:ext cx="4256088" cy="638175"/>
          </a:xfrm>
          <a:solidFill>
            <a:schemeClr val="accent1">
              <a:lumMod val="40000"/>
              <a:lumOff val="60000"/>
              <a:alpha val="80000"/>
            </a:schemeClr>
          </a:solidFill>
          <a:ln w="6350">
            <a:solidFill>
              <a:schemeClr val="accent2"/>
            </a:solidFill>
            <a:miter lim="800000"/>
          </a:ln>
        </p:spPr>
        <p:style>
          <a:lnRef idx="1">
            <a:schemeClr val="accent2"/>
          </a:lnRef>
          <a:fillRef idx="2">
            <a:schemeClr val="accent2"/>
          </a:fillRef>
          <a:effectRef idx="1">
            <a:schemeClr val="accent2"/>
          </a:effectRef>
          <a:fontRef idx="minor">
            <a:schemeClr val="dk1"/>
          </a:fontRef>
        </p:style>
        <p:txBody>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2800" b="1" i="0" u="none" strike="noStrike" kern="1200" cap="none" spc="200" normalizeH="0" baseline="0" noProof="1" dirty="0">
                <a:solidFill>
                  <a:schemeClr val="dk1"/>
                </a:solidFill>
                <a:uFillTx/>
                <a:latin typeface="宋体" panose="02010600030101010101" pitchFamily="2" charset="-122"/>
                <a:ea typeface="+mn-ea"/>
                <a:cs typeface="+mn-cs"/>
                <a:sym typeface="+mn-ea"/>
              </a:rPr>
              <a:t>（三）</a:t>
            </a:r>
            <a:r>
              <a:rPr kumimoji="0" lang="zh-CN" altLang="en-US" sz="2800" b="1" i="0" u="none" strike="noStrike" kern="1200" cap="none" spc="200" normalizeH="0" baseline="0" noProof="1" dirty="0">
                <a:solidFill>
                  <a:schemeClr val="dk1"/>
                </a:solidFill>
                <a:uFillTx/>
                <a:latin typeface="宋体" panose="02010600030101010101" pitchFamily="2" charset="-122"/>
                <a:ea typeface="+mn-ea"/>
                <a:cs typeface="+mn-cs"/>
                <a:sym typeface="+mn-ea"/>
              </a:rPr>
              <a:t>外观设计</a:t>
            </a:r>
            <a:br>
              <a:rPr kumimoji="0" lang="zh-CN" altLang="en-US"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rPr>
            </a:br>
            <a:endParaRPr kumimoji="0" lang="zh-CN" altLang="en-US" sz="18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3" name="内容占位符 2"/>
          <p:cNvSpPr>
            <a:spLocks noGrp="1"/>
          </p:cNvSpPr>
          <p:nvPr>
            <p:ph sz="quarter" idx="13"/>
            <p:custDataLst>
              <p:tags r:id="rId2"/>
            </p:custDataLst>
          </p:nvPr>
        </p:nvSpPr>
        <p:spPr>
          <a:xfrm>
            <a:off x="425450" y="1296988"/>
            <a:ext cx="8232775" cy="4864100"/>
          </a:xfrm>
          <a:ln>
            <a:solidFill>
              <a:schemeClr val="tx2">
                <a:lumMod val="90000"/>
              </a:schemeClr>
            </a:solidFill>
          </a:ln>
        </p:spPr>
        <p:txBody>
          <a:bodyPr/>
          <a:p>
            <a:pPr marL="171450" marR="0" indent="-171450" algn="l" defTabSz="685800" rtl="0" eaLnBrk="1" fontAlgn="auto" latinLnBrk="0" hangingPunct="1">
              <a:lnSpc>
                <a:spcPct val="105000"/>
              </a:lnSpc>
              <a:spcBef>
                <a:spcPts val="0"/>
              </a:spcBef>
              <a:spcAft>
                <a:spcPts val="1000"/>
              </a:spcAft>
              <a:buClrTx/>
              <a:buSzTx/>
              <a:buFont typeface="Arial" panose="020B0604020202020204" pitchFamily="34" charset="0"/>
              <a:buNone/>
            </a:pPr>
            <a:r>
              <a:rPr kumimoji="0" lang="en-US" altLang="zh-CN"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1</a:t>
            </a:r>
            <a:r>
              <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．外观设计的概念：</a:t>
            </a:r>
            <a:endPar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endParaRPr>
          </a:p>
          <a:p>
            <a:pPr marL="171450" marR="0" indent="-171450" algn="l" defTabSz="685800" rtl="0" eaLnBrk="1" fontAlgn="auto" latinLnBrk="0" hangingPunct="1">
              <a:lnSpc>
                <a:spcPct val="105000"/>
              </a:lnSpc>
              <a:spcBef>
                <a:spcPts val="0"/>
              </a:spcBef>
              <a:spcAft>
                <a:spcPts val="1000"/>
              </a:spcAft>
              <a:buClrTx/>
              <a:buSzTx/>
              <a:buFont typeface="Arial" panose="020B0604020202020204" pitchFamily="34" charset="0"/>
              <a:buNone/>
            </a:pP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     外观设计</a:t>
            </a: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是指对产品</a:t>
            </a:r>
            <a:r>
              <a:rPr kumimoji="0" lang="zh-CN" altLang="en-US" sz="2000" b="1" i="0" u="none" strike="noStrike" kern="1200" cap="none" spc="150" normalizeH="0" baseline="0" noProof="1" dirty="0">
                <a:solidFill>
                  <a:srgbClr val="FF0066"/>
                </a:solidFill>
                <a:uFillTx/>
                <a:latin typeface="宋体" panose="02010600030101010101" pitchFamily="2" charset="-122"/>
                <a:ea typeface="微软雅黑" panose="020B0503020204020204" charset="-122"/>
                <a:cs typeface="+mn-cs"/>
                <a:sym typeface="+mn-ea"/>
              </a:rPr>
              <a:t>整体或者局部</a:t>
            </a: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的形状、图案或者其结合以及色彩与形状、图案的结合所作出的</a:t>
            </a:r>
            <a:r>
              <a:rPr kumimoji="0" lang="zh-CN" altLang="en-US" sz="2000" b="1" i="0" u="none" strike="noStrike" kern="1200" cap="none" spc="150" normalizeH="0" baseline="0" noProof="1" dirty="0">
                <a:solidFill>
                  <a:srgbClr val="FF0066"/>
                </a:solidFill>
                <a:uFillTx/>
                <a:latin typeface="宋体" panose="02010600030101010101" pitchFamily="2" charset="-122"/>
                <a:ea typeface="微软雅黑" panose="020B0503020204020204" charset="-122"/>
                <a:cs typeface="+mn-cs"/>
                <a:sym typeface="+mn-ea"/>
              </a:rPr>
              <a:t>富有美感</a:t>
            </a: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并</a:t>
            </a:r>
            <a:r>
              <a:rPr kumimoji="0" lang="zh-CN" altLang="en-US" sz="2000" b="1" i="0" u="none" strike="noStrike" kern="1200" cap="none" spc="150" normalizeH="0" baseline="0" noProof="1" dirty="0">
                <a:solidFill>
                  <a:srgbClr val="006600"/>
                </a:solidFill>
                <a:uFillTx/>
                <a:latin typeface="宋体" panose="02010600030101010101" pitchFamily="2" charset="-122"/>
                <a:ea typeface="微软雅黑" panose="020B0503020204020204" charset="-122"/>
                <a:cs typeface="+mn-cs"/>
                <a:sym typeface="+mn-ea"/>
              </a:rPr>
              <a:t>适于工业应 用</a:t>
            </a: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的新设计。</a:t>
            </a:r>
            <a:endPar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endParaRPr>
          </a:p>
          <a:p>
            <a:pPr marL="171450" marR="0" indent="-171450" algn="l" defTabSz="685800" rtl="0" eaLnBrk="1" fontAlgn="auto" latinLnBrk="0" hangingPunct="1">
              <a:lnSpc>
                <a:spcPct val="105000"/>
              </a:lnSpc>
              <a:spcBef>
                <a:spcPts val="0"/>
              </a:spcBef>
              <a:spcAft>
                <a:spcPts val="1000"/>
              </a:spcAft>
              <a:buClrTx/>
              <a:buSzTx/>
              <a:buFont typeface="Arial" panose="020B0604020202020204" pitchFamily="34" charset="0"/>
              <a:buNone/>
            </a:pPr>
            <a:r>
              <a:rPr kumimoji="0" lang="en-US" altLang="zh-CN"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2</a:t>
            </a:r>
            <a:r>
              <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．外观设计的特点：</a:t>
            </a:r>
            <a:endPar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en-US" altLang="zh-CN"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1</a:t>
            </a: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）外观设计必须是对产品的</a:t>
            </a:r>
            <a:r>
              <a:rPr kumimoji="0" lang="zh-CN" altLang="en-US" sz="2000" b="1" i="0" u="none" strike="noStrike" kern="1200" cap="none" spc="150" normalizeH="0" baseline="0" noProof="1" dirty="0">
                <a:solidFill>
                  <a:srgbClr val="FF0066"/>
                </a:solidFill>
                <a:uFillTx/>
                <a:latin typeface="宋体" panose="02010600030101010101" pitchFamily="2" charset="-122"/>
                <a:ea typeface="微软雅黑" panose="020B0503020204020204" charset="-122"/>
                <a:cs typeface="+mn-cs"/>
                <a:sym typeface="+mn-ea"/>
              </a:rPr>
              <a:t>外表</a:t>
            </a: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所作的设计。</a:t>
            </a:r>
            <a:endPar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en-US" altLang="zh-CN"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2</a:t>
            </a: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）构成外观设计的是产品的</a:t>
            </a:r>
            <a:r>
              <a:rPr kumimoji="0" lang="zh-CN" altLang="en-US" sz="2000" b="1" i="0" u="none" strike="noStrike" kern="1200" cap="none" spc="150" normalizeH="0" baseline="0" noProof="1" dirty="0">
                <a:solidFill>
                  <a:srgbClr val="FF0066"/>
                </a:solidFill>
                <a:uFillTx/>
                <a:latin typeface="宋体" panose="02010600030101010101" pitchFamily="2" charset="-122"/>
                <a:ea typeface="微软雅黑" panose="020B0503020204020204" charset="-122"/>
                <a:cs typeface="+mn-cs"/>
                <a:sym typeface="+mn-ea"/>
              </a:rPr>
              <a:t>形状、图案或者其结合</a:t>
            </a: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以及</a:t>
            </a:r>
            <a:r>
              <a:rPr kumimoji="0" lang="zh-CN" altLang="en-US" sz="2000" b="1" i="0" u="none" strike="noStrike" kern="1200" cap="none" spc="150" normalizeH="0" baseline="0" noProof="1" dirty="0">
                <a:solidFill>
                  <a:srgbClr val="FF0066"/>
                </a:solidFill>
                <a:uFillTx/>
                <a:latin typeface="宋体" panose="02010600030101010101" pitchFamily="2" charset="-122"/>
                <a:ea typeface="微软雅黑" panose="020B0503020204020204" charset="-122"/>
                <a:cs typeface="+mn-cs"/>
                <a:sym typeface="+mn-ea"/>
              </a:rPr>
              <a:t>色彩与形状、图案的结合</a:t>
            </a: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a:t>
            </a:r>
            <a:endPar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en-US" altLang="zh-CN"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3</a:t>
            </a: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）外观设计是适于</a:t>
            </a:r>
            <a:r>
              <a:rPr kumimoji="0" lang="zh-CN" altLang="en-US" sz="2000" b="1" i="0" u="none" strike="noStrike" kern="1200" cap="none" spc="150" normalizeH="0" baseline="0" noProof="1" dirty="0">
                <a:solidFill>
                  <a:srgbClr val="FF0066"/>
                </a:solidFill>
                <a:uFillTx/>
                <a:latin typeface="宋体" panose="02010600030101010101" pitchFamily="2" charset="-122"/>
                <a:ea typeface="微软雅黑" panose="020B0503020204020204" charset="-122"/>
                <a:cs typeface="+mn-cs"/>
                <a:sym typeface="+mn-ea"/>
              </a:rPr>
              <a:t>工业应用</a:t>
            </a: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的新设计。</a:t>
            </a:r>
            <a:endPar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en-US" altLang="zh-CN"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4</a:t>
            </a:r>
            <a:r>
              <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）外观设计必须富有美感。</a:t>
            </a:r>
            <a:endPar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custDataLst>
              <p:tags r:id="rId1"/>
            </p:custDataLst>
          </p:nvPr>
        </p:nvSpPr>
        <p:spPr>
          <a:xfrm>
            <a:off x="425450" y="158750"/>
            <a:ext cx="4256088" cy="638175"/>
          </a:xfrm>
          <a:solidFill>
            <a:schemeClr val="accent1">
              <a:lumMod val="40000"/>
              <a:lumOff val="60000"/>
              <a:alpha val="80000"/>
            </a:schemeClr>
          </a:solidFill>
          <a:ln w="6350">
            <a:solidFill>
              <a:schemeClr val="accent2"/>
            </a:solidFill>
            <a:miter lim="800000"/>
          </a:ln>
        </p:spPr>
        <p:style>
          <a:lnRef idx="1">
            <a:schemeClr val="accent2"/>
          </a:lnRef>
          <a:fillRef idx="2">
            <a:schemeClr val="accent2"/>
          </a:fillRef>
          <a:effectRef idx="1">
            <a:schemeClr val="accent2"/>
          </a:effectRef>
          <a:fontRef idx="minor">
            <a:schemeClr val="dk1"/>
          </a:fontRef>
        </p:style>
        <p:txBody>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36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2800" b="1" i="0" u="none" strike="noStrike" kern="1200" cap="none" spc="200" normalizeH="0" baseline="0" noProof="1" dirty="0">
                <a:solidFill>
                  <a:schemeClr val="dk1"/>
                </a:solidFill>
                <a:uFillTx/>
                <a:latin typeface="宋体" panose="02010600030101010101" pitchFamily="2" charset="-122"/>
                <a:ea typeface="+mn-ea"/>
                <a:cs typeface="+mn-cs"/>
                <a:sym typeface="+mn-ea"/>
              </a:rPr>
              <a:t>（三）外观设计</a:t>
            </a:r>
            <a:br>
              <a:rPr kumimoji="0" lang="zh-CN" altLang="en-US"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rPr>
            </a:br>
            <a:endParaRPr kumimoji="0" lang="zh-CN" altLang="en-US" sz="18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3" name="内容占位符 2"/>
          <p:cNvSpPr>
            <a:spLocks noGrp="1"/>
          </p:cNvSpPr>
          <p:nvPr>
            <p:ph sz="quarter" idx="13"/>
            <p:custDataLst>
              <p:tags r:id="rId2"/>
            </p:custDataLst>
          </p:nvPr>
        </p:nvSpPr>
        <p:spPr>
          <a:xfrm>
            <a:off x="425450" y="1296988"/>
            <a:ext cx="8232775" cy="4864100"/>
          </a:xfrm>
          <a:ln>
            <a:solidFill>
              <a:schemeClr val="tx2">
                <a:lumMod val="90000"/>
              </a:schemeClr>
            </a:solidFill>
          </a:ln>
        </p:spPr>
        <p:txBody>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sz="2000" b="1"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sz="2000" b="1"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a:t>
            </a:r>
            <a:r>
              <a:rPr kumimoji="0" lang="en-US" altLang="zh-CN" sz="2000" b="1"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1</a:t>
            </a:r>
            <a:r>
              <a:rPr kumimoji="0" sz="2000" b="1"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）外观设计必须是对产品的</a:t>
            </a:r>
            <a:r>
              <a:rPr kumimoji="0" sz="2000" b="1" i="0" u="none" strike="noStrike" kern="1200" cap="none" spc="150" normalizeH="0" baseline="0" noProof="1">
                <a:solidFill>
                  <a:srgbClr val="FF0066"/>
                </a:solidFill>
                <a:uFillTx/>
                <a:latin typeface="宋体" panose="02010600030101010101" pitchFamily="2" charset="-122"/>
                <a:ea typeface="微软雅黑" panose="020B0503020204020204" charset="-122"/>
                <a:cs typeface="+mn-cs"/>
                <a:sym typeface="+mn-ea"/>
              </a:rPr>
              <a:t>外表</a:t>
            </a:r>
            <a:r>
              <a:rPr kumimoji="0" sz="2000" b="1"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所作的设计。</a:t>
            </a:r>
            <a:endPar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sz="2000" b="1"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指南：7.1</a:t>
            </a:r>
            <a:r>
              <a:rPr kumimoji="0" sz="2000" b="1" i="0" u="none" strike="noStrike" kern="1200" cap="none" spc="150" normalizeH="0" baseline="0" noProof="1">
                <a:solidFill>
                  <a:srgbClr val="FF0000"/>
                </a:solidFill>
                <a:uFillTx/>
                <a:latin typeface="宋体" panose="02010600030101010101" pitchFamily="2" charset="-122"/>
                <a:ea typeface="微软雅黑" panose="020B0503020204020204" charset="-122"/>
                <a:cs typeface="+mn-cs"/>
                <a:sym typeface="+mn-ea"/>
              </a:rPr>
              <a:t>外观设计必须以产品为载体</a:t>
            </a:r>
            <a:r>
              <a:rPr kumimoji="0" sz="2000" b="1"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外观设计是产品的外观设计，其载体应当是产品。不能重复生产的手工艺品、农产品、畜产品、自然物不能作为外观设计的载体。</a:t>
            </a:r>
            <a:endParaRPr kumimoji="0" lang="zh-CN" altLang="en-US" sz="20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custDataLst>
              <p:tags r:id="rId1"/>
            </p:custDataLst>
          </p:nvPr>
        </p:nvSpPr>
        <p:spPr>
          <a:xfrm>
            <a:off x="425450" y="158750"/>
            <a:ext cx="4256088" cy="638175"/>
          </a:xfrm>
          <a:solidFill>
            <a:schemeClr val="accent1">
              <a:lumMod val="40000"/>
              <a:lumOff val="60000"/>
              <a:alpha val="80000"/>
            </a:schemeClr>
          </a:solidFill>
          <a:ln w="6350">
            <a:solidFill>
              <a:schemeClr val="accent2"/>
            </a:solidFill>
            <a:miter lim="800000"/>
          </a:ln>
        </p:spPr>
        <p:style>
          <a:lnRef idx="1">
            <a:schemeClr val="accent2"/>
          </a:lnRef>
          <a:fillRef idx="2">
            <a:schemeClr val="accent2"/>
          </a:fillRef>
          <a:effectRef idx="1">
            <a:schemeClr val="accent2"/>
          </a:effectRef>
          <a:fontRef idx="minor">
            <a:schemeClr val="dk1"/>
          </a:fontRef>
        </p:style>
        <p:txBody>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36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3600" b="1"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三、外观设计</a:t>
            </a:r>
            <a:br>
              <a:rPr kumimoji="0" lang="zh-CN" altLang="en-US"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rPr>
            </a:br>
            <a:endParaRPr kumimoji="0" lang="zh-CN" altLang="en-US" sz="18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65538" name="内容占位符 2"/>
          <p:cNvSpPr>
            <a:spLocks noGrp="1"/>
          </p:cNvSpPr>
          <p:nvPr>
            <p:ph sz="quarter" idx="13"/>
            <p:custDataLst>
              <p:tags r:id="rId2"/>
            </p:custDataLst>
          </p:nvPr>
        </p:nvSpPr>
        <p:spPr>
          <a:xfrm>
            <a:off x="328613" y="1177925"/>
            <a:ext cx="4006850" cy="5349875"/>
          </a:xfrm>
          <a:ln>
            <a:solidFill>
              <a:srgbClr val="C2D8C6"/>
            </a:solidFill>
            <a:miter/>
          </a:ln>
        </p:spPr>
        <p:txBody>
          <a:bodyPr lIns="90170" tIns="46990" rIns="90170" bIns="46990" anchor="t"/>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发明人：吴丽芳</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申请人：潮州市千乾陶瓷有限公司</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申请日期：2023-02-27</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申请公布日期：2023-04-28</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摘要：1.本外观设计产品的名称：茶壶（复古天鹅壶）。2.本外观设计产品的用途：用于泡茶的茶壶。3.本外观设计产品的设计要点：在于形状。4.最能表明设计要点的图片或照片：立体图。</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二、法律状态</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法律状态公告日  </a:t>
            </a: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rPr>
              <a:t>2023-04-28</a:t>
            </a: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	</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法律状态  </a:t>
            </a: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rPr>
              <a:t>授权</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		</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4" name="内容占位符 3"/>
          <p:cNvSpPr>
            <a:spLocks noGrp="1"/>
          </p:cNvSpPr>
          <p:nvPr>
            <p:ph sz="quarter" idx="14"/>
            <p:custDataLst>
              <p:tags r:id="rId3"/>
            </p:custDataLst>
          </p:nvPr>
        </p:nvSpPr>
        <p:spPr>
          <a:xfrm>
            <a:off x="4770438" y="1179513"/>
            <a:ext cx="4000500" cy="5348288"/>
          </a:xfrm>
          <a:ln w="12700">
            <a:solidFill>
              <a:schemeClr val="accent1">
                <a:lumMod val="40000"/>
                <a:lumOff val="60000"/>
              </a:schemeClr>
            </a:solidFill>
          </a:ln>
        </p:spPr>
        <p:txBody>
          <a:bodyPr/>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  </a:t>
            </a:r>
            <a:r>
              <a:rPr kumimoji="0" lang="en-US" altLang="zh-CN" sz="18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  </a:t>
            </a: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微软雅黑" panose="020B0503020204020204" charset="-122"/>
              </a:rPr>
              <a:t>名称：茶壶（复古天鹅壶）</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申请公布号：CN308002934S</a:t>
            </a:r>
            <a:endPar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申请号：CN202330075076.0</a:t>
            </a:r>
            <a:endPar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分类号：07-01 （14）</a:t>
            </a:r>
            <a:endPar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公开（公告）号：CN308002934S</a:t>
            </a:r>
            <a:endPar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公开（公告）日：2023-04-28</a:t>
            </a:r>
            <a:endPar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pic>
        <p:nvPicPr>
          <p:cNvPr id="134148" name="Image1"/>
          <p:cNvPicPr/>
          <p:nvPr>
            <p:custDataLst>
              <p:tags r:id="rId4"/>
            </p:custDataLst>
          </p:nvPr>
        </p:nvPicPr>
        <p:blipFill>
          <a:blip r:embed="rId5"/>
          <a:stretch>
            <a:fillRect/>
          </a:stretch>
        </p:blipFill>
        <p:spPr>
          <a:xfrm>
            <a:off x="5349875" y="1903413"/>
            <a:ext cx="2841625" cy="2636837"/>
          </a:xfrm>
          <a:prstGeom prst="rect">
            <a:avLst/>
          </a:prstGeom>
          <a:noFill/>
          <a:ln w="9525">
            <a:noFill/>
          </a:ln>
        </p:spPr>
      </p:pic>
    </p:spTree>
    <p:custDataLst>
      <p:tags r:id="rId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custDataLst>
              <p:tags r:id="rId1"/>
            </p:custDataLst>
          </p:nvPr>
        </p:nvSpPr>
        <p:spPr>
          <a:xfrm>
            <a:off x="425450" y="158750"/>
            <a:ext cx="4256088" cy="638175"/>
          </a:xfrm>
          <a:solidFill>
            <a:schemeClr val="accent1">
              <a:lumMod val="40000"/>
              <a:lumOff val="60000"/>
              <a:alpha val="80000"/>
            </a:schemeClr>
          </a:solidFill>
          <a:ln w="6350">
            <a:solidFill>
              <a:schemeClr val="accent2"/>
            </a:solidFill>
            <a:miter lim="800000"/>
          </a:ln>
        </p:spPr>
        <p:style>
          <a:lnRef idx="1">
            <a:schemeClr val="accent2"/>
          </a:lnRef>
          <a:fillRef idx="2">
            <a:schemeClr val="accent2"/>
          </a:fillRef>
          <a:effectRef idx="1">
            <a:schemeClr val="accent2"/>
          </a:effectRef>
          <a:fontRef idx="minor">
            <a:schemeClr val="dk1"/>
          </a:fontRef>
        </p:style>
        <p:txBody>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36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3600" b="1"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三、外观设计</a:t>
            </a:r>
            <a:br>
              <a:rPr kumimoji="0" lang="zh-CN" altLang="en-US"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rPr>
            </a:br>
            <a:endParaRPr kumimoji="0" lang="zh-CN" altLang="en-US" sz="18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65538" name="内容占位符 2"/>
          <p:cNvSpPr>
            <a:spLocks noGrp="1"/>
          </p:cNvSpPr>
          <p:nvPr>
            <p:ph sz="quarter" idx="13"/>
            <p:custDataLst>
              <p:tags r:id="rId2"/>
            </p:custDataLst>
          </p:nvPr>
        </p:nvSpPr>
        <p:spPr>
          <a:xfrm>
            <a:off x="328613" y="1177925"/>
            <a:ext cx="4006850" cy="5349875"/>
          </a:xfrm>
          <a:ln>
            <a:solidFill>
              <a:srgbClr val="C2D8C6"/>
            </a:solidFill>
            <a:miter/>
          </a:ln>
        </p:spPr>
        <p:txBody>
          <a:bodyPr lIns="90170" tIns="46990" rIns="90170" bIns="46990" anchor="t"/>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发明人：周姜容</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申请人：广州市罗丹实业有限公司</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申请日期：2023-02-27</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申请公布日期：2023-04-28</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摘要：1.本外观设计产品的名称：钱包（SY‑LDGS082）。2.本外观设计产品的用途：装物品。3.本外观设计产品的设计要点：在于形状与图案的结合。4.最能表明设计要点的图片或照片：立体图。</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		</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4" name="内容占位符 3"/>
          <p:cNvSpPr>
            <a:spLocks noGrp="1"/>
          </p:cNvSpPr>
          <p:nvPr>
            <p:ph sz="quarter" idx="14"/>
            <p:custDataLst>
              <p:tags r:id="rId3"/>
            </p:custDataLst>
          </p:nvPr>
        </p:nvSpPr>
        <p:spPr>
          <a:xfrm>
            <a:off x="4770438" y="1179513"/>
            <a:ext cx="4000500" cy="5348288"/>
          </a:xfrm>
          <a:ln w="12700">
            <a:solidFill>
              <a:schemeClr val="accent1">
                <a:lumMod val="40000"/>
                <a:lumOff val="60000"/>
              </a:schemeClr>
            </a:solidFill>
          </a:ln>
        </p:spPr>
        <p:txBody>
          <a:bodyPr/>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  </a:t>
            </a:r>
            <a:r>
              <a:rPr kumimoji="0" lang="en-US" altLang="zh-CN" sz="18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  </a:t>
            </a: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微软雅黑" panose="020B0503020204020204" charset="-122"/>
              </a:rPr>
              <a:t>名称：茶壶（复古天鹅壶）</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申请公布号：CN308000831S</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申请号：CN202330075848.0</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分类号：03-01 （14）</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公开（公告）号：CN308000831S</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公开（公告）日：2023-04-28</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pic>
        <p:nvPicPr>
          <p:cNvPr id="135172" name="Image1"/>
          <p:cNvPicPr/>
          <p:nvPr/>
        </p:nvPicPr>
        <p:blipFill>
          <a:blip r:embed="rId4"/>
          <a:stretch>
            <a:fillRect/>
          </a:stretch>
        </p:blipFill>
        <p:spPr>
          <a:xfrm>
            <a:off x="5349875" y="2239963"/>
            <a:ext cx="2843213" cy="1495425"/>
          </a:xfrm>
          <a:prstGeom prst="rect">
            <a:avLst/>
          </a:prstGeom>
          <a:noFill/>
          <a:ln w="9525">
            <a:noFill/>
          </a:ln>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custDataLst>
              <p:tags r:id="rId1"/>
            </p:custDataLst>
          </p:nvPr>
        </p:nvSpPr>
        <p:spPr>
          <a:xfrm>
            <a:off x="425450" y="158750"/>
            <a:ext cx="4256088" cy="638175"/>
          </a:xfrm>
          <a:solidFill>
            <a:schemeClr val="accent1">
              <a:lumMod val="40000"/>
              <a:lumOff val="60000"/>
              <a:alpha val="80000"/>
            </a:schemeClr>
          </a:solidFill>
          <a:ln w="6350">
            <a:solidFill>
              <a:schemeClr val="accent2"/>
            </a:solidFill>
            <a:miter lim="800000"/>
          </a:ln>
        </p:spPr>
        <p:style>
          <a:lnRef idx="1">
            <a:schemeClr val="accent2"/>
          </a:lnRef>
          <a:fillRef idx="2">
            <a:schemeClr val="accent2"/>
          </a:fillRef>
          <a:effectRef idx="1">
            <a:schemeClr val="accent2"/>
          </a:effectRef>
          <a:fontRef idx="minor">
            <a:schemeClr val="dk1"/>
          </a:fontRef>
        </p:style>
        <p:txBody>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en-US" altLang="zh-CN" sz="2800" b="1" i="0" u="none" strike="noStrike" kern="1200" cap="none" spc="0" normalizeH="0" baseline="0" noProof="1" dirty="0">
                <a:solidFill>
                  <a:schemeClr val="tx1"/>
                </a:solidFill>
                <a:uFillTx/>
                <a:latin typeface="+mn-lt"/>
                <a:ea typeface="+mn-ea"/>
                <a:cs typeface="+mn-cs"/>
                <a:sym typeface="+mn-ea"/>
              </a:rPr>
              <a:t> </a:t>
            </a:r>
            <a:r>
              <a:rPr kumimoji="0" lang="zh-CN" altLang="en-US" sz="2400" b="1" i="0" u="none" strike="noStrike" kern="1200" cap="none" spc="0" normalizeH="0" baseline="0" noProof="1" dirty="0">
                <a:solidFill>
                  <a:schemeClr val="tx1"/>
                </a:solidFill>
                <a:uFillTx/>
                <a:latin typeface="+mn-lt"/>
                <a:ea typeface="+mn-ea"/>
                <a:cs typeface="+mn-cs"/>
                <a:sym typeface="+mn-ea"/>
              </a:rPr>
              <a:t>四、专利法不予保护的对象</a:t>
            </a:r>
            <a:br>
              <a:rPr kumimoji="0" lang="zh-CN" altLang="en-US"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rPr>
            </a:br>
            <a:endParaRPr kumimoji="0" lang="zh-CN" altLang="en-US" sz="18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3" name="内容占位符 2"/>
          <p:cNvSpPr>
            <a:spLocks noGrp="1"/>
          </p:cNvSpPr>
          <p:nvPr>
            <p:ph sz="quarter" idx="13"/>
            <p:custDataLst>
              <p:tags r:id="rId2"/>
            </p:custDataLst>
          </p:nvPr>
        </p:nvSpPr>
        <p:spPr>
          <a:xfrm>
            <a:off x="425450" y="1296988"/>
            <a:ext cx="8232775" cy="4864100"/>
          </a:xfrm>
          <a:ln>
            <a:solidFill>
              <a:schemeClr val="tx2">
                <a:lumMod val="90000"/>
              </a:schemeClr>
            </a:solidFill>
          </a:ln>
        </p:spPr>
        <p:txBody>
          <a:bodyPr/>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sz="2000" b="1"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endParaRPr>
          </a:p>
          <a:p>
            <a: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en-US" altLang="x-none" sz="2000" b="1" i="0" u="none" strike="noStrike" kern="1200" cap="none" spc="0" normalizeH="0" baseline="0" noProof="1" dirty="0">
                <a:solidFill>
                  <a:schemeClr val="tx1"/>
                </a:solidFill>
                <a:uFillTx/>
                <a:latin typeface="+mn-lt"/>
                <a:ea typeface="+mn-ea"/>
                <a:cs typeface="+mn-cs"/>
                <a:sym typeface="+mn-ea"/>
              </a:rPr>
              <a:t>1</a:t>
            </a:r>
            <a:r>
              <a:rPr kumimoji="0" lang="zh-CN" altLang="en-US" sz="2000" b="1" i="0" u="none" strike="noStrike" kern="1200" cap="none" spc="0" normalizeH="0" baseline="0" noProof="1" dirty="0">
                <a:solidFill>
                  <a:schemeClr val="tx1"/>
                </a:solidFill>
                <a:uFillTx/>
                <a:latin typeface="+mn-lt"/>
                <a:ea typeface="+mn-ea"/>
                <a:cs typeface="+mn-cs"/>
                <a:sym typeface="+mn-ea"/>
              </a:rPr>
              <a:t>、违反法律、社会公德或妨害公共利益的发明创造</a:t>
            </a:r>
            <a:endParaRPr kumimoji="0" lang="zh-CN" altLang="en-US" sz="2000" b="1" i="0" u="none" strike="noStrike" kern="1200" cap="none" spc="0" normalizeH="0" baseline="0" noProof="1" dirty="0">
              <a:solidFill>
                <a:schemeClr val="tx1"/>
              </a:solidFill>
              <a:uFillTx/>
              <a:latin typeface="+mn-lt"/>
              <a:ea typeface="+mn-ea"/>
              <a:cs typeface="+mn-cs"/>
            </a:endParaRPr>
          </a:p>
          <a:p>
            <a:pPr marL="0" marR="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en-US" altLang="x-none" sz="2000" b="1" i="0" u="none" strike="noStrike" kern="1200" cap="none" spc="0" normalizeH="0" baseline="0" noProof="1" dirty="0">
                <a:solidFill>
                  <a:schemeClr val="tx1"/>
                </a:solidFill>
                <a:uFillTx/>
                <a:latin typeface="+mn-lt"/>
                <a:ea typeface="+mn-ea"/>
                <a:cs typeface="+mn-cs"/>
                <a:sym typeface="+mn-ea"/>
              </a:rPr>
              <a:t>2</a:t>
            </a:r>
            <a:r>
              <a:rPr kumimoji="0" lang="zh-CN" altLang="en-US" sz="2000" b="1" i="0" u="none" strike="noStrike" kern="1200" cap="none" spc="0" normalizeH="0" baseline="0" noProof="1" dirty="0">
                <a:solidFill>
                  <a:schemeClr val="tx1"/>
                </a:solidFill>
                <a:uFillTx/>
                <a:latin typeface="+mn-lt"/>
                <a:ea typeface="+mn-ea"/>
                <a:cs typeface="+mn-cs"/>
                <a:sym typeface="+mn-ea"/>
              </a:rPr>
              <a:t>、科学发现</a:t>
            </a:r>
            <a:endParaRPr kumimoji="0" lang="zh-CN" altLang="en-US" sz="2000" b="1" i="0" u="none" strike="noStrike" kern="1200" cap="none" spc="0" normalizeH="0" baseline="0" noProof="1" dirty="0">
              <a:solidFill>
                <a:schemeClr val="tx1"/>
              </a:solidFill>
              <a:uFillTx/>
              <a:latin typeface="+mn-lt"/>
              <a:ea typeface="+mn-ea"/>
              <a:cs typeface="+mn-cs"/>
            </a:endParaRPr>
          </a:p>
          <a:p>
            <a:pPr marL="0" marR="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en-US" altLang="x-none" sz="2000" b="1" i="0" u="none" strike="noStrike" kern="1200" cap="none" spc="0" normalizeH="0" baseline="0" noProof="1" dirty="0">
                <a:solidFill>
                  <a:schemeClr val="tx1"/>
                </a:solidFill>
                <a:uFillTx/>
                <a:latin typeface="+mn-lt"/>
                <a:ea typeface="+mn-ea"/>
                <a:cs typeface="+mn-cs"/>
                <a:sym typeface="+mn-ea"/>
              </a:rPr>
              <a:t>3</a:t>
            </a:r>
            <a:r>
              <a:rPr kumimoji="0" lang="zh-CN" altLang="en-US" sz="2000" b="1" i="0" u="none" strike="noStrike" kern="1200" cap="none" spc="0" normalizeH="0" baseline="0" noProof="1" dirty="0">
                <a:solidFill>
                  <a:schemeClr val="tx1"/>
                </a:solidFill>
                <a:uFillTx/>
                <a:latin typeface="+mn-lt"/>
                <a:ea typeface="+mn-ea"/>
                <a:cs typeface="+mn-cs"/>
                <a:sym typeface="+mn-ea"/>
              </a:rPr>
              <a:t>、智力活动的规则和方法</a:t>
            </a:r>
            <a:endParaRPr kumimoji="0" lang="zh-CN" altLang="en-US" sz="2000" b="1" i="0" u="none" strike="noStrike" kern="1200" cap="none" spc="0" normalizeH="0" baseline="0" noProof="1" dirty="0">
              <a:solidFill>
                <a:schemeClr val="tx1"/>
              </a:solidFill>
              <a:uFillTx/>
              <a:latin typeface="+mn-lt"/>
              <a:ea typeface="+mn-ea"/>
              <a:cs typeface="+mn-cs"/>
            </a:endParaRPr>
          </a:p>
          <a:p>
            <a:pPr marL="0" marR="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en-US" altLang="x-none" sz="2000" b="1" i="0" u="none" strike="noStrike" kern="1200" cap="none" spc="0" normalizeH="0" baseline="0" noProof="1" dirty="0">
                <a:solidFill>
                  <a:schemeClr val="tx1"/>
                </a:solidFill>
                <a:uFillTx/>
                <a:latin typeface="+mn-lt"/>
                <a:ea typeface="+mn-ea"/>
                <a:cs typeface="+mn-cs"/>
                <a:sym typeface="+mn-ea"/>
              </a:rPr>
              <a:t>4</a:t>
            </a:r>
            <a:r>
              <a:rPr kumimoji="0" lang="zh-CN" altLang="en-US" sz="2000" b="1" i="0" u="none" strike="noStrike" kern="1200" cap="none" spc="0" normalizeH="0" baseline="0" noProof="1" dirty="0">
                <a:solidFill>
                  <a:schemeClr val="tx1"/>
                </a:solidFill>
                <a:uFillTx/>
                <a:latin typeface="+mn-lt"/>
                <a:ea typeface="+mn-ea"/>
                <a:cs typeface="+mn-cs"/>
                <a:sym typeface="+mn-ea"/>
              </a:rPr>
              <a:t>、</a:t>
            </a:r>
            <a:r>
              <a:rPr kumimoji="0" lang="zh-CN" altLang="en-US" sz="2000" b="1" i="0" u="none" strike="noStrike" kern="1200" cap="none" spc="0" normalizeH="0" baseline="0" noProof="1" dirty="0">
                <a:solidFill>
                  <a:srgbClr val="FF0066"/>
                </a:solidFill>
                <a:uFillTx/>
                <a:latin typeface="+mn-lt"/>
                <a:ea typeface="+mn-ea"/>
                <a:cs typeface="+mn-cs"/>
                <a:sym typeface="+mn-ea"/>
              </a:rPr>
              <a:t>疾病的诊断和治疗方法</a:t>
            </a:r>
            <a:endParaRPr kumimoji="0" lang="zh-CN" altLang="en-US" sz="2000" b="1" i="0" u="none" strike="noStrike" kern="1200" cap="none" spc="0" normalizeH="0" baseline="0" noProof="1" dirty="0">
              <a:solidFill>
                <a:schemeClr val="tx1"/>
              </a:solidFill>
              <a:uFillTx/>
              <a:latin typeface="+mn-lt"/>
              <a:ea typeface="+mn-ea"/>
              <a:cs typeface="+mn-cs"/>
            </a:endParaRPr>
          </a:p>
          <a:p>
            <a:pPr marL="0" marR="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en-US" altLang="x-none" sz="2000" b="1" i="0" u="none" strike="noStrike" kern="1200" cap="none" spc="0" normalizeH="0" baseline="0" noProof="1" dirty="0">
                <a:solidFill>
                  <a:schemeClr val="tx1"/>
                </a:solidFill>
                <a:uFillTx/>
                <a:latin typeface="+mn-lt"/>
                <a:ea typeface="+mn-ea"/>
                <a:cs typeface="+mn-cs"/>
                <a:sym typeface="+mn-ea"/>
              </a:rPr>
              <a:t>5</a:t>
            </a:r>
            <a:r>
              <a:rPr kumimoji="0" lang="zh-CN" altLang="en-US" sz="2000" b="1" i="0" u="none" strike="noStrike" kern="1200" cap="none" spc="0" normalizeH="0" baseline="0" noProof="1" dirty="0">
                <a:solidFill>
                  <a:schemeClr val="tx1"/>
                </a:solidFill>
                <a:uFillTx/>
                <a:latin typeface="+mn-lt"/>
                <a:ea typeface="+mn-ea"/>
                <a:cs typeface="+mn-cs"/>
                <a:sym typeface="+mn-ea"/>
              </a:rPr>
              <a:t>、</a:t>
            </a:r>
            <a:r>
              <a:rPr kumimoji="0" lang="zh-CN" altLang="en-US" sz="2000" b="1" i="0" u="none" strike="noStrike" kern="1200" cap="none" spc="0" normalizeH="0" baseline="0" noProof="1" dirty="0">
                <a:solidFill>
                  <a:srgbClr val="FF0066"/>
                </a:solidFill>
                <a:uFillTx/>
                <a:latin typeface="+mn-lt"/>
                <a:ea typeface="+mn-ea"/>
                <a:cs typeface="+mn-cs"/>
                <a:sym typeface="+mn-ea"/>
              </a:rPr>
              <a:t>动物</a:t>
            </a:r>
            <a:r>
              <a:rPr kumimoji="0" lang="zh-CN" altLang="en-US" sz="2000" b="1" i="0" u="none" strike="noStrike" kern="1200" cap="none" spc="0" normalizeH="0" baseline="0" noProof="1" dirty="0">
                <a:solidFill>
                  <a:schemeClr val="tx1"/>
                </a:solidFill>
                <a:uFillTx/>
                <a:latin typeface="+mn-lt"/>
                <a:ea typeface="+mn-ea"/>
                <a:cs typeface="+mn-cs"/>
                <a:sym typeface="+mn-ea"/>
              </a:rPr>
              <a:t>和</a:t>
            </a:r>
            <a:r>
              <a:rPr kumimoji="0" lang="zh-CN" altLang="en-US" sz="2000" b="1" i="0" u="none" strike="noStrike" kern="1200" cap="none" spc="0" normalizeH="0" baseline="0" noProof="1" dirty="0">
                <a:solidFill>
                  <a:srgbClr val="FF0066"/>
                </a:solidFill>
                <a:uFillTx/>
                <a:latin typeface="+mn-lt"/>
                <a:ea typeface="+mn-ea"/>
                <a:cs typeface="+mn-cs"/>
                <a:sym typeface="+mn-ea"/>
              </a:rPr>
              <a:t>植物新品种</a:t>
            </a:r>
            <a:endParaRPr kumimoji="0" lang="zh-CN" altLang="en-US" sz="2000" b="1" i="0" u="none" strike="noStrike" kern="1200" cap="none" spc="0" normalizeH="0" baseline="0" noProof="1" dirty="0">
              <a:solidFill>
                <a:schemeClr val="tx1"/>
              </a:solidFill>
              <a:uFillTx/>
              <a:latin typeface="+mn-lt"/>
              <a:ea typeface="+mn-ea"/>
              <a:cs typeface="+mn-cs"/>
            </a:endParaRPr>
          </a:p>
          <a:p>
            <a:pPr marL="0" marR="0" indent="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en-US" altLang="x-none" sz="2000" b="1" i="0" u="none" strike="noStrike" kern="1200" cap="none" spc="0" normalizeH="0" baseline="0" noProof="1" dirty="0">
                <a:solidFill>
                  <a:schemeClr val="tx1"/>
                </a:solidFill>
                <a:uFillTx/>
                <a:latin typeface="+mn-lt"/>
                <a:ea typeface="+mn-ea"/>
                <a:cs typeface="+mn-cs"/>
                <a:sym typeface="+mn-ea"/>
              </a:rPr>
              <a:t>6</a:t>
            </a:r>
            <a:r>
              <a:rPr kumimoji="0" lang="zh-CN" altLang="en-US" sz="2000" b="1" i="0" u="none" strike="noStrike" kern="1200" cap="none" spc="0" normalizeH="0" baseline="0" noProof="1" dirty="0">
                <a:solidFill>
                  <a:schemeClr val="tx1"/>
                </a:solidFill>
                <a:uFillTx/>
                <a:latin typeface="+mn-lt"/>
                <a:ea typeface="+mn-ea"/>
                <a:cs typeface="+mn-cs"/>
                <a:sym typeface="+mn-ea"/>
              </a:rPr>
              <a:t>、</a:t>
            </a:r>
            <a:r>
              <a:rPr kumimoji="0" lang="zh-CN" altLang="en-US" sz="2000" b="1" i="0" u="none" strike="noStrike" kern="1200" cap="none" spc="150" normalizeH="0" baseline="0" noProof="1" dirty="0">
                <a:solidFill>
                  <a:srgbClr val="FF0066"/>
                </a:solidFill>
                <a:uFillTx/>
                <a:latin typeface="宋体" panose="02010600030101010101" pitchFamily="2" charset="-122"/>
                <a:ea typeface="微软雅黑" panose="020B0503020204020204" charset="-122"/>
                <a:cs typeface="+mn-cs"/>
                <a:sym typeface="+mn-ea"/>
              </a:rPr>
              <a:t>原子核变换方法以及</a:t>
            </a:r>
            <a:r>
              <a:rPr kumimoji="0" lang="zh-CN" altLang="en-US" sz="2000" b="1" i="0" u="none" strike="noStrike" kern="1200" cap="none" spc="0" normalizeH="0" baseline="0" noProof="1" dirty="0">
                <a:solidFill>
                  <a:schemeClr val="tx1"/>
                </a:solidFill>
                <a:uFillTx/>
                <a:latin typeface="+mn-lt"/>
                <a:ea typeface="+mn-ea"/>
                <a:cs typeface="+mn-cs"/>
                <a:sym typeface="+mn-ea"/>
              </a:rPr>
              <a:t>用原子核变换方法获得的物质</a:t>
            </a:r>
            <a:endParaRPr kumimoji="0" lang="zh-CN" altLang="en-US" sz="2000" b="1" i="0" u="none" strike="noStrike" kern="1200" cap="none" spc="0" normalizeH="0" baseline="0" noProof="1" dirty="0">
              <a:solidFill>
                <a:schemeClr val="tx1"/>
              </a:solidFill>
              <a:uFillTx/>
              <a:latin typeface="+mn-lt"/>
              <a:ea typeface="+mn-ea"/>
              <a:cs typeface="+mn-cs"/>
            </a:endParaRPr>
          </a:p>
          <a:p>
            <a:pPr marL="342900" marR="0" indent="-342900" algn="l" defTabSz="914400" rtl="0" eaLnBrk="1" fontAlgn="base" latinLnBrk="0" hangingPunct="1">
              <a:lnSpc>
                <a:spcPct val="90000"/>
              </a:lnSpc>
              <a:spcBef>
                <a:spcPct val="0"/>
              </a:spcBef>
              <a:spcAft>
                <a:spcPct val="0"/>
              </a:spcAft>
              <a:buClr>
                <a:schemeClr val="hlink"/>
              </a:buClr>
              <a:buSzTx/>
              <a:buFont typeface="Wingdings" panose="05000000000000000000" pitchFamily="2" charset="2"/>
              <a:buNone/>
            </a:pPr>
            <a:r>
              <a:rPr kumimoji="0" lang="en-US" altLang="x-none" sz="2000" b="1" i="0" u="none" strike="noStrike" kern="1200" cap="none" spc="0" normalizeH="0" baseline="0" noProof="1" dirty="0">
                <a:solidFill>
                  <a:schemeClr val="tx1"/>
                </a:solidFill>
                <a:uFillTx/>
                <a:latin typeface="+mn-lt"/>
                <a:ea typeface="+mn-ea"/>
                <a:cs typeface="+mn-cs"/>
                <a:sym typeface="+mn-ea"/>
              </a:rPr>
              <a:t>7</a:t>
            </a:r>
            <a:r>
              <a:rPr kumimoji="0" lang="zh-CN" altLang="en-US" sz="2000" b="1" i="0" u="none" strike="noStrike" kern="1200" cap="none" spc="0" normalizeH="0" baseline="0" noProof="1" dirty="0">
                <a:solidFill>
                  <a:schemeClr val="tx1"/>
                </a:solidFill>
                <a:uFillTx/>
                <a:latin typeface="+mn-lt"/>
                <a:ea typeface="+mn-ea"/>
                <a:cs typeface="+mn-cs"/>
                <a:sym typeface="+mn-ea"/>
              </a:rPr>
              <a:t>、对平面印刷品的图案、色彩或者二者的结合作出的主要起标识作用的设计</a:t>
            </a:r>
            <a:endParaRPr kumimoji="0" lang="zh-CN" altLang="en-US" sz="2000" b="1" i="0" u="none" strike="noStrike" kern="1200" cap="none" spc="0" normalizeH="0" baseline="0" noProof="1" dirty="0">
              <a:solidFill>
                <a:schemeClr val="tx1"/>
              </a:solidFill>
              <a:uFillTx/>
              <a:latin typeface="+mn-lt"/>
              <a:ea typeface="+mn-ea"/>
              <a:cs typeface="+mn-cs"/>
            </a:endParaRPr>
          </a:p>
          <a:p>
            <a:pPr marL="342900" marR="0" indent="-342900" algn="l" defTabSz="914400" rtl="0" eaLnBrk="1" fontAlgn="base" latinLnBrk="0" hangingPunct="1">
              <a:lnSpc>
                <a:spcPct val="90000"/>
              </a:lnSpc>
              <a:spcBef>
                <a:spcPct val="0"/>
              </a:spcBef>
              <a:spcAft>
                <a:spcPct val="0"/>
              </a:spcAft>
              <a:buClr>
                <a:schemeClr val="hlink"/>
              </a:buClr>
              <a:buSzTx/>
              <a:buFont typeface="Wingdings" panose="05000000000000000000" pitchFamily="2" charset="2"/>
              <a:buNone/>
            </a:pPr>
            <a:r>
              <a:rPr kumimoji="0" lang="en-US" altLang="x-none" sz="2000" b="1" i="0" u="none" strike="noStrike" kern="1200" cap="none" spc="0" normalizeH="0" baseline="0" noProof="1" dirty="0">
                <a:solidFill>
                  <a:schemeClr val="tx1"/>
                </a:solidFill>
                <a:uFillTx/>
                <a:latin typeface="+mn-lt"/>
                <a:ea typeface="+mn-ea"/>
                <a:cs typeface="+mn-cs"/>
                <a:sym typeface="+mn-ea"/>
              </a:rPr>
              <a:t>8</a:t>
            </a:r>
            <a:r>
              <a:rPr kumimoji="0" lang="zh-CN" altLang="en-US" sz="2000" b="1" i="0" u="none" strike="noStrike" kern="1200" cap="none" spc="0" normalizeH="0" baseline="0" noProof="1" dirty="0">
                <a:solidFill>
                  <a:schemeClr val="tx1"/>
                </a:solidFill>
                <a:uFillTx/>
                <a:latin typeface="+mn-lt"/>
                <a:ea typeface="+mn-ea"/>
                <a:cs typeface="+mn-cs"/>
                <a:sym typeface="+mn-ea"/>
              </a:rPr>
              <a:t>、违法获取并利用遗传资源，并依赖该遗传资源完成的发明创造。</a:t>
            </a:r>
            <a:endParaRPr kumimoji="0" lang="zh-CN" altLang="en-US" sz="2000" b="1" i="0" u="none" strike="noStrike" kern="1200" cap="none" spc="0" normalizeH="0" baseline="0" noProof="1" dirty="0">
              <a:solidFill>
                <a:schemeClr val="tx1"/>
              </a:solidFill>
              <a:uFillTx/>
              <a:latin typeface="+mn-lt"/>
              <a:ea typeface="+mn-ea"/>
              <a:cs typeface="+mn-cs"/>
            </a:endParaRPr>
          </a:p>
          <a:p>
            <a:pPr marL="171450" marR="0" indent="-17145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椭圆 18"/>
          <p:cNvSpPr/>
          <p:nvPr>
            <p:custDataLst>
              <p:tags r:id="rId1"/>
            </p:custDataLst>
          </p:nvPr>
        </p:nvSpPr>
        <p:spPr>
          <a:xfrm>
            <a:off x="5059363" y="2254250"/>
            <a:ext cx="528638" cy="530225"/>
          </a:xfrm>
          <a:prstGeom prst="ellipse">
            <a:avLst/>
          </a:prstGeom>
          <a:solidFill>
            <a:schemeClr val="accent1">
              <a:lumMod val="20000"/>
              <a:lumOff val="80000"/>
            </a:schemeClr>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r>
              <a:rPr lang="zh-CN" altLang="en-US" sz="1350" strike="noStrike" noProof="1" dirty="0">
                <a:solidFill>
                  <a:schemeClr val="tx1">
                    <a:lumMod val="85000"/>
                    <a:lumOff val="15000"/>
                  </a:schemeClr>
                </a:solidFill>
                <a:latin typeface="Arial" panose="020B0604020202020204" pitchFamily="34" charset="0"/>
                <a:ea typeface="微软雅黑" panose="020B0503020204020204" charset="-122"/>
              </a:rPr>
              <a:t>壹</a:t>
            </a:r>
            <a:endParaRPr lang="zh-CN" altLang="en-US" sz="1350" strike="noStrike" noProof="1" dirty="0">
              <a:solidFill>
                <a:schemeClr val="tx1">
                  <a:lumMod val="85000"/>
                  <a:lumOff val="15000"/>
                </a:schemeClr>
              </a:solidFill>
              <a:latin typeface="Arial" panose="020B0604020202020204" pitchFamily="34" charset="0"/>
              <a:ea typeface="微软雅黑" panose="020B0503020204020204" charset="-122"/>
            </a:endParaRPr>
          </a:p>
        </p:txBody>
      </p:sp>
      <p:sp>
        <p:nvSpPr>
          <p:cNvPr id="20" name="文本框 19"/>
          <p:cNvSpPr txBox="1"/>
          <p:nvPr>
            <p:custDataLst>
              <p:tags r:id="rId2"/>
            </p:custDataLst>
          </p:nvPr>
        </p:nvSpPr>
        <p:spPr>
          <a:xfrm>
            <a:off x="5619750" y="2346325"/>
            <a:ext cx="2111375" cy="346075"/>
          </a:xfrm>
          <a:prstGeom prst="rect">
            <a:avLst/>
          </a:prstGeom>
          <a:noFill/>
        </p:spPr>
        <p:txBody>
          <a:bodyPr wrap="square" rtlCol="0">
            <a:noAutofit/>
          </a:bodyPr>
          <a:lstStyle/>
          <a:p>
            <a:r>
              <a:rPr lang="zh-CN" altLang="en-US" sz="2000" b="1" spc="150" noProof="1" dirty="0">
                <a:solidFill>
                  <a:schemeClr val="tx1">
                    <a:lumMod val="85000"/>
                    <a:lumOff val="15000"/>
                  </a:schemeClr>
                </a:solidFill>
                <a:latin typeface="宋体" panose="02010600030101010101" pitchFamily="2" charset="-122"/>
                <a:ea typeface="微软雅黑" panose="020B0503020204020204" charset="-122"/>
                <a:cs typeface="+mn-cs"/>
                <a:sym typeface="+mn-ea"/>
              </a:rPr>
              <a:t>发明</a:t>
            </a:r>
            <a:endParaRPr lang="zh-CN" altLang="en-US" sz="2000" b="1" spc="150" noProof="1" dirty="0">
              <a:solidFill>
                <a:schemeClr val="tx1">
                  <a:lumMod val="85000"/>
                  <a:lumOff val="15000"/>
                </a:schemeClr>
              </a:solidFill>
              <a:latin typeface="宋体" panose="02010600030101010101" pitchFamily="2" charset="-122"/>
              <a:ea typeface="微软雅黑" panose="020B0503020204020204" charset="-122"/>
              <a:sym typeface="+mn-ea"/>
            </a:endParaRPr>
          </a:p>
        </p:txBody>
      </p:sp>
      <p:sp>
        <p:nvSpPr>
          <p:cNvPr id="23" name="椭圆 22"/>
          <p:cNvSpPr/>
          <p:nvPr>
            <p:custDataLst>
              <p:tags r:id="rId3"/>
            </p:custDataLst>
          </p:nvPr>
        </p:nvSpPr>
        <p:spPr>
          <a:xfrm>
            <a:off x="5059363" y="3100388"/>
            <a:ext cx="528638" cy="528638"/>
          </a:xfrm>
          <a:prstGeom prst="ellipse">
            <a:avLst/>
          </a:prstGeom>
          <a:solidFill>
            <a:schemeClr val="accent1">
              <a:lumMod val="20000"/>
              <a:lumOff val="80000"/>
            </a:schemeClr>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r>
              <a:rPr lang="zh-CN" altLang="en-US" sz="1350" strike="noStrike" noProof="1" dirty="0">
                <a:solidFill>
                  <a:schemeClr val="tx1">
                    <a:lumMod val="85000"/>
                    <a:lumOff val="15000"/>
                  </a:schemeClr>
                </a:solidFill>
                <a:latin typeface="Arial" panose="020B0604020202020204" pitchFamily="34" charset="0"/>
                <a:ea typeface="微软雅黑" panose="020B0503020204020204" charset="-122"/>
              </a:rPr>
              <a:t>贰</a:t>
            </a:r>
            <a:endParaRPr lang="zh-CN" altLang="en-US" sz="1350" strike="noStrike" noProof="1" dirty="0">
              <a:solidFill>
                <a:schemeClr val="tx1">
                  <a:lumMod val="85000"/>
                  <a:lumOff val="15000"/>
                </a:schemeClr>
              </a:solidFill>
              <a:latin typeface="Arial" panose="020B0604020202020204" pitchFamily="34" charset="0"/>
              <a:ea typeface="微软雅黑" panose="020B0503020204020204" charset="-122"/>
            </a:endParaRPr>
          </a:p>
        </p:txBody>
      </p:sp>
      <p:sp>
        <p:nvSpPr>
          <p:cNvPr id="24" name="文本框 23"/>
          <p:cNvSpPr txBox="1"/>
          <p:nvPr>
            <p:custDataLst>
              <p:tags r:id="rId4"/>
            </p:custDataLst>
          </p:nvPr>
        </p:nvSpPr>
        <p:spPr>
          <a:xfrm>
            <a:off x="5621338" y="3192463"/>
            <a:ext cx="2768600" cy="346075"/>
          </a:xfrm>
          <a:prstGeom prst="rect">
            <a:avLst/>
          </a:prstGeom>
          <a:noFill/>
        </p:spPr>
        <p:txBody>
          <a:bodyPr wrap="square" rtlCol="0">
            <a:noAutofit/>
          </a:bodyPr>
          <a:lstStyle/>
          <a:p>
            <a:r>
              <a:rPr lang="zh-CN" altLang="en-US" sz="2000" b="1" spc="150" noProof="1" dirty="0">
                <a:solidFill>
                  <a:schemeClr val="tx1">
                    <a:lumMod val="85000"/>
                    <a:lumOff val="15000"/>
                  </a:schemeClr>
                </a:solidFill>
                <a:latin typeface="宋体" panose="02010600030101010101" pitchFamily="2" charset="-122"/>
                <a:ea typeface="微软雅黑" panose="020B0503020204020204" charset="-122"/>
                <a:cs typeface="+mn-cs"/>
                <a:sym typeface="+mn-ea"/>
              </a:rPr>
              <a:t>实用新型</a:t>
            </a:r>
            <a:endParaRPr lang="zh-CN" altLang="en-US" sz="2000" b="1" spc="150" noProof="1" dirty="0">
              <a:solidFill>
                <a:schemeClr val="tx1">
                  <a:lumMod val="85000"/>
                  <a:lumOff val="15000"/>
                </a:schemeClr>
              </a:solidFill>
              <a:latin typeface="宋体" panose="02010600030101010101" pitchFamily="2" charset="-122"/>
              <a:ea typeface="微软雅黑" panose="020B0503020204020204" charset="-122"/>
              <a:sym typeface="+mn-ea"/>
            </a:endParaRPr>
          </a:p>
        </p:txBody>
      </p:sp>
      <p:sp>
        <p:nvSpPr>
          <p:cNvPr id="26" name="椭圆 25"/>
          <p:cNvSpPr/>
          <p:nvPr>
            <p:custDataLst>
              <p:tags r:id="rId5"/>
            </p:custDataLst>
          </p:nvPr>
        </p:nvSpPr>
        <p:spPr>
          <a:xfrm>
            <a:off x="5059363" y="3946525"/>
            <a:ext cx="528638" cy="530225"/>
          </a:xfrm>
          <a:prstGeom prst="ellipse">
            <a:avLst/>
          </a:prstGeom>
          <a:solidFill>
            <a:schemeClr val="accent1">
              <a:lumMod val="20000"/>
              <a:lumOff val="80000"/>
            </a:schemeClr>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r>
              <a:rPr lang="zh-CN" altLang="en-US" sz="1350" strike="noStrike" noProof="1" dirty="0">
                <a:solidFill>
                  <a:schemeClr val="tx1">
                    <a:lumMod val="85000"/>
                    <a:lumOff val="15000"/>
                  </a:schemeClr>
                </a:solidFill>
                <a:latin typeface="Arial" panose="020B0604020202020204" pitchFamily="34" charset="0"/>
                <a:ea typeface="微软雅黑" panose="020B0503020204020204" charset="-122"/>
              </a:rPr>
              <a:t>叁</a:t>
            </a:r>
            <a:endParaRPr lang="zh-CN" altLang="en-US" sz="1350" strike="noStrike" noProof="1" dirty="0">
              <a:solidFill>
                <a:schemeClr val="tx1">
                  <a:lumMod val="85000"/>
                  <a:lumOff val="15000"/>
                </a:schemeClr>
              </a:solidFill>
              <a:latin typeface="Arial" panose="020B0604020202020204" pitchFamily="34" charset="0"/>
              <a:ea typeface="微软雅黑" panose="020B0503020204020204" charset="-122"/>
            </a:endParaRPr>
          </a:p>
        </p:txBody>
      </p:sp>
      <p:sp>
        <p:nvSpPr>
          <p:cNvPr id="27" name="文本框 26"/>
          <p:cNvSpPr txBox="1"/>
          <p:nvPr>
            <p:custDataLst>
              <p:tags r:id="rId6"/>
            </p:custDataLst>
          </p:nvPr>
        </p:nvSpPr>
        <p:spPr>
          <a:xfrm>
            <a:off x="5619750" y="4038600"/>
            <a:ext cx="2111375" cy="346075"/>
          </a:xfrm>
          <a:prstGeom prst="rect">
            <a:avLst/>
          </a:prstGeom>
          <a:noFill/>
        </p:spPr>
        <p:txBody>
          <a:bodyPr wrap="square" rtlCol="0">
            <a:noAutofit/>
          </a:bodyPr>
          <a:lstStyle/>
          <a:p>
            <a:r>
              <a:rPr lang="zh-CN" altLang="en-US" sz="2000" b="1" spc="150" noProof="1" dirty="0">
                <a:solidFill>
                  <a:schemeClr val="tx1">
                    <a:lumMod val="85000"/>
                    <a:lumOff val="15000"/>
                  </a:schemeClr>
                </a:solidFill>
                <a:latin typeface="宋体" panose="02010600030101010101" pitchFamily="2" charset="-122"/>
                <a:ea typeface="微软雅黑" panose="020B0503020204020204" charset="-122"/>
                <a:cs typeface="+mn-cs"/>
                <a:sym typeface="微软雅黑" panose="020B0503020204020204" charset="-122"/>
              </a:rPr>
              <a:t>外观设计</a:t>
            </a:r>
            <a:endParaRPr lang="zh-CN" altLang="en-US" sz="2000" b="1" spc="150" noProof="1" dirty="0">
              <a:solidFill>
                <a:schemeClr val="tx1">
                  <a:lumMod val="85000"/>
                  <a:lumOff val="15000"/>
                </a:schemeClr>
              </a:solidFill>
              <a:latin typeface="宋体" panose="02010600030101010101" pitchFamily="2" charset="-122"/>
              <a:ea typeface="微软雅黑" panose="020B0503020204020204" charset="-122"/>
              <a:sym typeface="微软雅黑" panose="020B0503020204020204" charset="-122"/>
            </a:endParaRPr>
          </a:p>
        </p:txBody>
      </p:sp>
      <p:sp>
        <p:nvSpPr>
          <p:cNvPr id="4" name="椭圆 3"/>
          <p:cNvSpPr/>
          <p:nvPr>
            <p:custDataLst>
              <p:tags r:id="rId7"/>
            </p:custDataLst>
          </p:nvPr>
        </p:nvSpPr>
        <p:spPr>
          <a:xfrm>
            <a:off x="5057775" y="4794250"/>
            <a:ext cx="530225" cy="528638"/>
          </a:xfrm>
          <a:prstGeom prst="ellipse">
            <a:avLst/>
          </a:prstGeom>
          <a:solidFill>
            <a:schemeClr val="accent1">
              <a:lumMod val="20000"/>
              <a:lumOff val="80000"/>
            </a:schemeClr>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fontAlgn="base"/>
            <a:r>
              <a:rPr lang="zh-CN" altLang="en-US" sz="1350" strike="noStrike" noProof="1" dirty="0">
                <a:solidFill>
                  <a:schemeClr val="tx1">
                    <a:lumMod val="85000"/>
                    <a:lumOff val="15000"/>
                  </a:schemeClr>
                </a:solidFill>
                <a:latin typeface="Arial" panose="020B0604020202020204" pitchFamily="34" charset="0"/>
                <a:ea typeface="微软雅黑" panose="020B0503020204020204" charset="-122"/>
              </a:rPr>
              <a:t>肆</a:t>
            </a:r>
            <a:endParaRPr lang="zh-CN" altLang="en-US" sz="1350" strike="noStrike" noProof="1" dirty="0">
              <a:solidFill>
                <a:schemeClr val="tx1">
                  <a:lumMod val="85000"/>
                  <a:lumOff val="15000"/>
                </a:schemeClr>
              </a:solidFill>
              <a:latin typeface="Arial" panose="020B0604020202020204" pitchFamily="34" charset="0"/>
              <a:ea typeface="微软雅黑" panose="020B0503020204020204" charset="-122"/>
            </a:endParaRPr>
          </a:p>
        </p:txBody>
      </p:sp>
      <p:sp>
        <p:nvSpPr>
          <p:cNvPr id="5" name="文本框 4"/>
          <p:cNvSpPr txBox="1"/>
          <p:nvPr>
            <p:custDataLst>
              <p:tags r:id="rId8"/>
            </p:custDataLst>
          </p:nvPr>
        </p:nvSpPr>
        <p:spPr>
          <a:xfrm>
            <a:off x="5619750" y="4884738"/>
            <a:ext cx="3086100" cy="346075"/>
          </a:xfrm>
          <a:prstGeom prst="rect">
            <a:avLst/>
          </a:prstGeom>
          <a:noFill/>
        </p:spPr>
        <p:txBody>
          <a:bodyPr wrap="square" rtlCol="0">
            <a:noAutofit/>
          </a:bodyPr>
          <a:lstStyle/>
          <a:p>
            <a:r>
              <a:rPr lang="zh-CN" altLang="en-US" sz="2000" b="1" spc="150" noProof="1" dirty="0">
                <a:solidFill>
                  <a:schemeClr val="tx1">
                    <a:lumMod val="85000"/>
                    <a:lumOff val="15000"/>
                  </a:schemeClr>
                </a:solidFill>
                <a:latin typeface="宋体" panose="02010600030101010101" pitchFamily="2" charset="-122"/>
                <a:ea typeface="微软雅黑" panose="020B0503020204020204" charset="-122"/>
                <a:cs typeface="+mn-cs"/>
                <a:sym typeface="微软雅黑" panose="020B0503020204020204" charset="-122"/>
              </a:rPr>
              <a:t>专利法不予保护的对象</a:t>
            </a:r>
            <a:endParaRPr lang="zh-CN" altLang="en-US" sz="2000" b="1" spc="150" noProof="1" dirty="0">
              <a:solidFill>
                <a:schemeClr val="tx1">
                  <a:lumMod val="85000"/>
                  <a:lumOff val="15000"/>
                </a:schemeClr>
              </a:solidFill>
              <a:latin typeface="宋体" panose="02010600030101010101" pitchFamily="2" charset="-122"/>
              <a:ea typeface="微软雅黑" panose="020B0503020204020204" charset="-122"/>
              <a:sym typeface="微软雅黑" panose="020B0503020204020204" charset="-122"/>
            </a:endParaRPr>
          </a:p>
        </p:txBody>
      </p:sp>
      <p:sp>
        <p:nvSpPr>
          <p:cNvPr id="16" name="文本框 15"/>
          <p:cNvSpPr txBox="1"/>
          <p:nvPr>
            <p:custDataLst>
              <p:tags r:id="rId9"/>
            </p:custDataLst>
          </p:nvPr>
        </p:nvSpPr>
        <p:spPr>
          <a:xfrm>
            <a:off x="5578475" y="838200"/>
            <a:ext cx="2357438" cy="871538"/>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chorCtr="0">
            <a:noAutofit/>
          </a:bodyPr>
          <a:lstStyle/>
          <a:p>
            <a:pPr fontAlgn="auto"/>
            <a:r>
              <a:rPr lang="zh-CN" altLang="en-US" sz="4050" strike="noStrike" noProof="1" dirty="0">
                <a:solidFill>
                  <a:schemeClr val="tx1">
                    <a:lumMod val="85000"/>
                    <a:lumOff val="15000"/>
                  </a:schemeClr>
                </a:solidFill>
                <a:latin typeface="Arial" panose="020B0604020202020204" pitchFamily="34" charset="0"/>
                <a:ea typeface="汉仪旗黑-85S" pitchFamily="18" charset="-122"/>
                <a:cs typeface="+mn-cs"/>
              </a:rPr>
              <a:t>本讲目录</a:t>
            </a:r>
            <a:endParaRPr lang="zh-CN" altLang="en-US" sz="4050" strike="noStrike" noProof="1" dirty="0">
              <a:solidFill>
                <a:schemeClr val="tx1">
                  <a:lumMod val="85000"/>
                  <a:lumOff val="15000"/>
                </a:schemeClr>
              </a:solidFill>
              <a:latin typeface="Arial" panose="020B0604020202020204" pitchFamily="34" charset="0"/>
              <a:ea typeface="汉仪旗黑-85S" pitchFamily="18" charset="-122"/>
            </a:endParaRPr>
          </a:p>
        </p:txBody>
      </p:sp>
    </p:spTree>
    <p:custDataLst>
      <p:tags r:id="rId10"/>
    </p:custData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4192588" y="4951413"/>
            <a:ext cx="3389313" cy="6223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 name="圆角矩形 5"/>
          <p:cNvSpPr/>
          <p:nvPr/>
        </p:nvSpPr>
        <p:spPr>
          <a:xfrm>
            <a:off x="4192588" y="3384550"/>
            <a:ext cx="3389313" cy="623888"/>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nvGrpSpPr>
          <p:cNvPr id="123907" name="组合 1"/>
          <p:cNvGrpSpPr/>
          <p:nvPr/>
        </p:nvGrpSpPr>
        <p:grpSpPr>
          <a:xfrm>
            <a:off x="1809750" y="1749425"/>
            <a:ext cx="6457950" cy="4084638"/>
            <a:chOff x="2850" y="2755"/>
            <a:chExt cx="10169" cy="6433"/>
          </a:xfrm>
        </p:grpSpPr>
        <p:sp>
          <p:nvSpPr>
            <p:cNvPr id="5" name="圆角矩形 4"/>
            <p:cNvSpPr/>
            <p:nvPr/>
          </p:nvSpPr>
          <p:spPr>
            <a:xfrm>
              <a:off x="6602" y="2755"/>
              <a:ext cx="5337" cy="98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1" name="圆角矩形 10"/>
            <p:cNvSpPr/>
            <p:nvPr/>
          </p:nvSpPr>
          <p:spPr>
            <a:xfrm>
              <a:off x="2850" y="3175"/>
              <a:ext cx="1280" cy="529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5126" name="标题 4097"/>
            <p:cNvSpPr>
              <a:spLocks noGrp="1" noRot="1"/>
            </p:cNvSpPr>
            <p:nvPr/>
          </p:nvSpPr>
          <p:spPr>
            <a:xfrm>
              <a:off x="5025" y="4990"/>
              <a:ext cx="7995" cy="1800"/>
            </a:xfrm>
            <a:prstGeom prst="rect">
              <a:avLst/>
            </a:prstGeom>
            <a:noFill/>
            <a:ln w="9525">
              <a:noFill/>
            </a:ln>
          </p:spPr>
          <p:txBody>
            <a:bodyPr anchor="ctr"/>
            <a:p>
              <a:pPr algn="ctr" fontAlgn="base"/>
              <a:r>
                <a:rPr lang="zh-CN" altLang="en-US" sz="3600" b="1" strike="noStrike" noProof="1">
                  <a:solidFill>
                    <a:schemeClr val="accent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实用新型</a:t>
              </a:r>
              <a:endParaRPr lang="zh-CN" altLang="en-US" sz="3600" b="1" strike="noStrike" noProof="1">
                <a:solidFill>
                  <a:schemeClr val="accent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5127" name="标题 4097"/>
            <p:cNvSpPr>
              <a:spLocks noGrp="1" noRot="1"/>
            </p:cNvSpPr>
            <p:nvPr/>
          </p:nvSpPr>
          <p:spPr>
            <a:xfrm>
              <a:off x="5025" y="7387"/>
              <a:ext cx="7995" cy="1800"/>
            </a:xfrm>
            <a:prstGeom prst="rect">
              <a:avLst/>
            </a:prstGeom>
            <a:noFill/>
            <a:ln w="9525">
              <a:noFill/>
            </a:ln>
          </p:spPr>
          <p:txBody>
            <a:bodyPr anchor="ctr"/>
            <a:p>
              <a:pPr algn="ctr" fontAlgn="base"/>
              <a:r>
                <a:rPr lang="zh-CN" altLang="en-US" sz="3600" b="1" strike="noStrike" noProof="1">
                  <a:solidFill>
                    <a:schemeClr val="accent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外观设计</a:t>
              </a:r>
              <a:endParaRPr lang="zh-CN" altLang="en-US" sz="3600" b="1" strike="noStrike" noProof="1">
                <a:solidFill>
                  <a:schemeClr val="accent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5128" name="标题 4097"/>
            <p:cNvSpPr>
              <a:spLocks noGrp="1" noRot="1"/>
            </p:cNvSpPr>
            <p:nvPr/>
          </p:nvSpPr>
          <p:spPr>
            <a:xfrm>
              <a:off x="2850" y="3035"/>
              <a:ext cx="1382" cy="5292"/>
            </a:xfrm>
            <a:prstGeom prst="rect">
              <a:avLst/>
            </a:prstGeom>
            <a:noFill/>
            <a:ln w="9525">
              <a:noFill/>
            </a:ln>
          </p:spPr>
          <p:txBody>
            <a:bodyPr anchor="ctr"/>
            <a:p>
              <a:pPr algn="ctr" fontAlgn="base"/>
              <a:r>
                <a:rPr lang="zh-CN" altLang="en-US" sz="3200" b="1" strike="noStrike" noProof="1">
                  <a:solidFill>
                    <a:schemeClr val="accent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专利权的客体</a:t>
              </a:r>
              <a:endParaRPr lang="zh-CN" altLang="en-US" sz="3200" b="1" strike="noStrike" noProof="1">
                <a:solidFill>
                  <a:schemeClr val="accent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13" name="左大括号 12"/>
            <p:cNvSpPr/>
            <p:nvPr/>
          </p:nvSpPr>
          <p:spPr>
            <a:xfrm>
              <a:off x="4835" y="3175"/>
              <a:ext cx="412" cy="5432"/>
            </a:xfrm>
            <a:prstGeom prst="leftBrace">
              <a:avLst>
                <a:gd name="adj1" fmla="val 8333"/>
                <a:gd name="adj2" fmla="val 51187"/>
              </a:avLst>
            </a:prstGeom>
            <a:ln>
              <a:solidFill>
                <a:schemeClr val="tx2">
                  <a:lumMod val="50000"/>
                </a:schemeClr>
              </a:solidFill>
            </a:ln>
          </p:spPr>
          <p:style>
            <a:lnRef idx="3">
              <a:schemeClr val="dk1"/>
            </a:lnRef>
            <a:fillRef idx="0">
              <a:schemeClr val="dk1"/>
            </a:fillRef>
            <a:effectRef idx="2">
              <a:schemeClr val="dk1"/>
            </a:effectRef>
            <a:fontRef idx="minor">
              <a:schemeClr val="tx1"/>
            </a:fontRef>
          </p:style>
          <p:txBody>
            <a:bodyPr rtlCol="0" anchor="ctr"/>
            <a:p>
              <a:pPr algn="ctr" fontAlgn="base"/>
              <a:endParaRPr lang="zh-CN" altLang="en-US" strike="noStrike" noProof="1"/>
            </a:p>
          </p:txBody>
        </p:sp>
      </p:grpSp>
      <p:sp>
        <p:nvSpPr>
          <p:cNvPr id="5124" name="标题 4097"/>
          <p:cNvSpPr>
            <a:spLocks noGrp="1" noRot="1"/>
          </p:cNvSpPr>
          <p:nvPr/>
        </p:nvSpPr>
        <p:spPr>
          <a:xfrm>
            <a:off x="3070225" y="1489075"/>
            <a:ext cx="5076825" cy="1143000"/>
          </a:xfrm>
          <a:prstGeom prst="rect">
            <a:avLst/>
          </a:prstGeom>
          <a:noFill/>
          <a:ln w="9525">
            <a:noFill/>
          </a:ln>
        </p:spPr>
        <p:txBody>
          <a:bodyPr anchor="ctr"/>
          <a:p>
            <a:pPr algn="ctr" fontAlgn="base"/>
            <a:r>
              <a:rPr lang="zh-CN" altLang="en-US" sz="3600" b="1" strike="noStrike" noProof="1">
                <a:solidFill>
                  <a:schemeClr val="accent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发  明</a:t>
            </a:r>
            <a:endParaRPr lang="zh-CN" altLang="en-US" sz="3600" b="1" strike="noStrike" noProof="1">
              <a:solidFill>
                <a:schemeClr val="accent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custDataLst>
              <p:tags r:id="rId1"/>
            </p:custDataLst>
          </p:nvPr>
        </p:nvSpPr>
        <p:spPr>
          <a:xfrm>
            <a:off x="425450" y="158750"/>
            <a:ext cx="4256088" cy="638175"/>
          </a:xfrm>
          <a:solidFill>
            <a:schemeClr val="accent1">
              <a:lumMod val="40000"/>
              <a:lumOff val="60000"/>
              <a:alpha val="80000"/>
            </a:schemeClr>
          </a:solidFill>
          <a:ln w="6350">
            <a:solidFill>
              <a:schemeClr val="accent2"/>
            </a:solidFill>
            <a:miter lim="800000"/>
          </a:ln>
        </p:spPr>
        <p:style>
          <a:lnRef idx="1">
            <a:schemeClr val="accent2"/>
          </a:lnRef>
          <a:fillRef idx="2">
            <a:schemeClr val="accent2"/>
          </a:fillRef>
          <a:effectRef idx="1">
            <a:schemeClr val="accent2"/>
          </a:effectRef>
          <a:fontRef idx="minor">
            <a:schemeClr val="dk1"/>
          </a:fontRef>
        </p:style>
        <p:txBody>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36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2800" b="1" i="0" u="none" strike="noStrike" kern="1200" cap="none" spc="150" normalizeH="0" baseline="0" noProof="1">
                <a:solidFill>
                  <a:schemeClr val="tx1"/>
                </a:solidFill>
                <a:uFillTx/>
                <a:latin typeface="宋体" panose="02010600030101010101" pitchFamily="2" charset="-122"/>
                <a:ea typeface="微软雅黑" panose="020B0503020204020204" charset="-122"/>
                <a:cs typeface="+mn-cs"/>
                <a:sym typeface="+mn-ea"/>
              </a:rPr>
              <a:t>一、发明</a:t>
            </a:r>
            <a:br>
              <a:rPr kumimoji="0" lang="zh-CN" altLang="en-US"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rPr>
            </a:br>
            <a:endParaRPr kumimoji="0" lang="zh-CN" altLang="en-US" sz="18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4098" name="文本占位符 4098"/>
          <p:cNvSpPr>
            <a:spLocks noGrp="1" noRot="1"/>
          </p:cNvSpPr>
          <p:nvPr>
            <p:ph idx="1"/>
          </p:nvPr>
        </p:nvSpPr>
        <p:spPr>
          <a:xfrm>
            <a:off x="425450" y="1187450"/>
            <a:ext cx="8229600" cy="4976813"/>
          </a:xfrm>
          <a:ln w="28575">
            <a:solidFill>
              <a:schemeClr val="tx2"/>
            </a:solidFill>
          </a:ln>
        </p:spPr>
        <p:txBody>
          <a:bodyPr anchor="t"/>
          <a:p>
            <a: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endParaRPr kumimoji="0" lang="en-US" altLang="zh-CN" sz="3200" b="1" i="0" u="none" strike="noStrike" kern="1200" cap="none" spc="0" normalizeH="0" baseline="0" noProof="1" dirty="0">
              <a:solidFill>
                <a:schemeClr val="tx1"/>
              </a:solidFill>
              <a:uFillTx/>
              <a:latin typeface="宋体" panose="02010600030101010101" pitchFamily="2" charset="-122"/>
              <a:ea typeface="+mn-ea"/>
              <a:cs typeface="+mn-cs"/>
            </a:endParaRPr>
          </a:p>
          <a:p>
            <a: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en-US" altLang="zh-CN" sz="3200" b="1" i="0" u="none" strike="noStrike" kern="1200" cap="none" spc="0" normalizeH="0" baseline="0" noProof="1" dirty="0">
                <a:solidFill>
                  <a:schemeClr val="tx1"/>
                </a:solidFill>
                <a:uFillTx/>
                <a:latin typeface="宋体" panose="02010600030101010101" pitchFamily="2" charset="-122"/>
                <a:ea typeface="+mn-ea"/>
                <a:cs typeface="+mn-cs"/>
              </a:rPr>
              <a:t>(</a:t>
            </a:r>
            <a:r>
              <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rPr>
              <a:t>一</a:t>
            </a:r>
            <a:r>
              <a:rPr kumimoji="0" lang="en-US" altLang="zh-CN" sz="3200" b="1" i="0" u="none" strike="noStrike" kern="1200" cap="none" spc="0" normalizeH="0" baseline="0" noProof="1" dirty="0">
                <a:solidFill>
                  <a:schemeClr val="tx1"/>
                </a:solidFill>
                <a:uFillTx/>
                <a:latin typeface="宋体" panose="02010600030101010101" pitchFamily="2" charset="-122"/>
                <a:ea typeface="+mn-ea"/>
                <a:cs typeface="+mn-cs"/>
              </a:rPr>
              <a:t>)</a:t>
            </a:r>
            <a:r>
              <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rPr>
              <a:t>发明的概念和特点</a:t>
            </a:r>
            <a:endPar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endParaRPr>
          </a:p>
          <a:p>
            <a: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en-US" altLang="zh-CN" sz="3200" b="1" i="0" u="none" strike="noStrike" kern="1200" cap="none" spc="0" normalizeH="0" baseline="0" noProof="1" dirty="0">
                <a:solidFill>
                  <a:schemeClr val="tx1"/>
                </a:solidFill>
                <a:uFillTx/>
                <a:latin typeface="宋体" panose="02010600030101010101" pitchFamily="2" charset="-122"/>
                <a:ea typeface="+mn-ea"/>
                <a:cs typeface="+mn-cs"/>
              </a:rPr>
              <a:t>1</a:t>
            </a:r>
            <a:r>
              <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rPr>
              <a:t>．发明</a:t>
            </a:r>
            <a:r>
              <a:rPr kumimoji="0" lang="en-US" altLang="zh-CN" sz="3200" b="1" i="0" u="none" strike="noStrike" kern="1200" cap="none" spc="0" normalizeH="0" baseline="0" noProof="1" dirty="0">
                <a:solidFill>
                  <a:schemeClr val="tx1"/>
                </a:solidFill>
                <a:uFillTx/>
                <a:latin typeface="宋体" panose="02010600030101010101" pitchFamily="2" charset="-122"/>
                <a:ea typeface="+mn-ea"/>
                <a:cs typeface="+mn-cs"/>
              </a:rPr>
              <a:t>,</a:t>
            </a:r>
            <a:r>
              <a:rPr kumimoji="0" lang="zh-CN" altLang="en-US" sz="3200" b="1" i="0" u="none" strike="noStrike" kern="1200" cap="none" spc="0" normalizeH="0" baseline="0" noProof="1" dirty="0">
                <a:solidFill>
                  <a:schemeClr val="tx1"/>
                </a:solidFill>
                <a:uFillTx/>
                <a:latin typeface="+mn-lt"/>
                <a:ea typeface="+mn-ea"/>
                <a:cs typeface="+mn-cs"/>
              </a:rPr>
              <a:t>是指对</a:t>
            </a:r>
            <a:r>
              <a:rPr kumimoji="0" lang="zh-CN" altLang="en-US" sz="3200" b="1" i="0" u="none" strike="noStrike" kern="1200" cap="none" spc="0" normalizeH="0" baseline="0" noProof="1" dirty="0">
                <a:solidFill>
                  <a:srgbClr val="FF0000"/>
                </a:solidFill>
                <a:uFillTx/>
                <a:latin typeface="+mn-lt"/>
                <a:ea typeface="+mn-ea"/>
                <a:cs typeface="+mn-cs"/>
              </a:rPr>
              <a:t>产品</a:t>
            </a:r>
            <a:r>
              <a:rPr kumimoji="0" lang="zh-CN" altLang="en-US" sz="3200" b="1" i="0" u="none" strike="noStrike" kern="1200" cap="none" spc="0" normalizeH="0" baseline="0" noProof="1" dirty="0">
                <a:solidFill>
                  <a:schemeClr val="tx1"/>
                </a:solidFill>
                <a:uFillTx/>
                <a:latin typeface="+mn-lt"/>
                <a:ea typeface="+mn-ea"/>
                <a:cs typeface="+mn-cs"/>
              </a:rPr>
              <a:t>、</a:t>
            </a:r>
            <a:r>
              <a:rPr kumimoji="0" lang="zh-CN" altLang="en-US" sz="3200" b="1" i="0" u="none" strike="noStrike" kern="1200" cap="none" spc="0" normalizeH="0" baseline="0" noProof="1" dirty="0">
                <a:solidFill>
                  <a:srgbClr val="FF0066"/>
                </a:solidFill>
                <a:uFillTx/>
                <a:latin typeface="+mn-lt"/>
                <a:ea typeface="+mn-ea"/>
                <a:cs typeface="+mn-cs"/>
              </a:rPr>
              <a:t>方法</a:t>
            </a:r>
            <a:r>
              <a:rPr kumimoji="0" lang="zh-CN" altLang="en-US" sz="3200" b="1" i="0" u="none" strike="noStrike" kern="1200" cap="none" spc="0" normalizeH="0" baseline="0" noProof="1" dirty="0">
                <a:solidFill>
                  <a:schemeClr val="tx1"/>
                </a:solidFill>
                <a:uFillTx/>
                <a:latin typeface="+mn-lt"/>
                <a:ea typeface="+mn-ea"/>
                <a:cs typeface="+mn-cs"/>
              </a:rPr>
              <a:t>或者其</a:t>
            </a:r>
            <a:r>
              <a:rPr kumimoji="0" lang="zh-CN" altLang="en-US" sz="3200" b="1" i="0" u="none" strike="noStrike" kern="1200" cap="none" spc="0" normalizeH="0" baseline="0" noProof="1" dirty="0">
                <a:solidFill>
                  <a:srgbClr val="0070C0"/>
                </a:solidFill>
                <a:uFillTx/>
                <a:latin typeface="+mn-lt"/>
                <a:ea typeface="+mn-ea"/>
                <a:cs typeface="+mn-cs"/>
              </a:rPr>
              <a:t>改进</a:t>
            </a:r>
            <a:r>
              <a:rPr kumimoji="0" lang="zh-CN" altLang="en-US" sz="3200" b="1" i="0" u="none" strike="noStrike" kern="1200" cap="none" spc="0" normalizeH="0" baseline="0" noProof="1" dirty="0">
                <a:solidFill>
                  <a:schemeClr val="tx1"/>
                </a:solidFill>
                <a:uFillTx/>
                <a:latin typeface="+mn-lt"/>
                <a:ea typeface="+mn-ea"/>
                <a:cs typeface="+mn-cs"/>
              </a:rPr>
              <a:t>所提出的</a:t>
            </a:r>
            <a:r>
              <a:rPr kumimoji="0" lang="zh-CN" altLang="en-US" sz="3200" b="1" i="0" u="none" strike="noStrike" kern="1200" cap="none" spc="0" normalizeH="0" baseline="0" noProof="1" dirty="0">
                <a:solidFill>
                  <a:srgbClr val="0070C0"/>
                </a:solidFill>
                <a:effectLst>
                  <a:outerShdw blurRad="38100" dist="19050" dir="2700000" algn="tl" rotWithShape="0">
                    <a:schemeClr val="dk1">
                      <a:alpha val="40000"/>
                    </a:schemeClr>
                  </a:outerShdw>
                </a:effectLst>
                <a:uFillTx/>
                <a:latin typeface="+mn-lt"/>
                <a:ea typeface="+mn-ea"/>
                <a:cs typeface="+mn-cs"/>
              </a:rPr>
              <a:t>新的技术方案</a:t>
            </a:r>
            <a:r>
              <a:rPr kumimoji="0" lang="zh-CN" altLang="en-US" sz="3200" b="1" i="0" u="none" strike="noStrike" kern="1200" cap="none" spc="0" normalizeH="0" baseline="0" noProof="1" dirty="0">
                <a:solidFill>
                  <a:schemeClr val="tx1"/>
                </a:solidFill>
                <a:uFillTx/>
                <a:latin typeface="+mn-lt"/>
                <a:ea typeface="+mn-ea"/>
                <a:cs typeface="+mn-cs"/>
              </a:rPr>
              <a:t>。 </a:t>
            </a:r>
            <a:endParaRPr kumimoji="0" lang="zh-CN" altLang="en-US" sz="3200" b="1" i="0" u="none" strike="noStrike" kern="1200" cap="none" spc="0" normalizeH="0" baseline="0" noProof="1" dirty="0">
              <a:solidFill>
                <a:schemeClr val="tx1"/>
              </a:solidFill>
              <a:uFillTx/>
              <a:latin typeface="+mn-lt"/>
              <a:ea typeface="+mn-ea"/>
              <a:cs typeface="+mn-cs"/>
            </a:endParaRPr>
          </a:p>
          <a:p>
            <a: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endPar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endParaRPr>
          </a:p>
          <a:p>
            <a: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en-US" altLang="zh-CN" sz="3200" b="1" i="0" u="none" strike="noStrike" kern="1200" cap="none" spc="0" normalizeH="0" baseline="0" noProof="1" dirty="0">
                <a:solidFill>
                  <a:schemeClr val="tx1"/>
                </a:solidFill>
                <a:uFillTx/>
                <a:latin typeface="宋体" panose="02010600030101010101" pitchFamily="2" charset="-122"/>
                <a:ea typeface="+mn-ea"/>
                <a:cs typeface="+mn-cs"/>
              </a:rPr>
              <a:t>2</a:t>
            </a:r>
            <a:r>
              <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rPr>
              <a:t>．发明应当具备的特点：</a:t>
            </a:r>
            <a:endPar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endParaRPr>
          </a:p>
          <a:p>
            <a: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rPr>
              <a:t> （</a:t>
            </a:r>
            <a:r>
              <a:rPr kumimoji="0" lang="en-US" altLang="zh-CN" sz="3200" b="1" i="0" u="none" strike="noStrike" kern="1200" cap="none" spc="0" normalizeH="0" baseline="0" noProof="1" dirty="0">
                <a:solidFill>
                  <a:schemeClr val="tx1"/>
                </a:solidFill>
                <a:uFillTx/>
                <a:latin typeface="宋体" panose="02010600030101010101" pitchFamily="2" charset="-122"/>
                <a:ea typeface="+mn-ea"/>
                <a:cs typeface="+mn-cs"/>
              </a:rPr>
              <a:t>1</a:t>
            </a:r>
            <a:r>
              <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rPr>
              <a:t>）发明中应当包含</a:t>
            </a:r>
            <a:r>
              <a:rPr kumimoji="0" lang="zh-CN" altLang="en-US" sz="3200" b="1" i="0" u="none" strike="noStrike" kern="1200" cap="none" spc="0" normalizeH="0" baseline="0" noProof="1" dirty="0">
                <a:solidFill>
                  <a:srgbClr val="0070C0"/>
                </a:solidFill>
                <a:uFillTx/>
                <a:latin typeface="宋体" panose="02010600030101010101" pitchFamily="2" charset="-122"/>
                <a:ea typeface="+mn-ea"/>
                <a:cs typeface="+mn-cs"/>
              </a:rPr>
              <a:t>创新</a:t>
            </a:r>
            <a:endPar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endParaRPr>
          </a:p>
          <a:p>
            <a: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rPr>
              <a:t> （</a:t>
            </a:r>
            <a:r>
              <a:rPr kumimoji="0" lang="en-US" altLang="zh-CN" sz="3200" b="1" i="0" u="none" strike="noStrike" kern="1200" cap="none" spc="0" normalizeH="0" baseline="0" noProof="1" dirty="0">
                <a:solidFill>
                  <a:schemeClr val="tx1"/>
                </a:solidFill>
                <a:uFillTx/>
                <a:latin typeface="宋体" panose="02010600030101010101" pitchFamily="2" charset="-122"/>
                <a:ea typeface="+mn-ea"/>
                <a:cs typeface="+mn-cs"/>
              </a:rPr>
              <a:t>2</a:t>
            </a:r>
            <a:r>
              <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rPr>
              <a:t>）发明必须</a:t>
            </a:r>
            <a:r>
              <a:rPr kumimoji="0" lang="zh-CN" altLang="en-US" sz="3200" b="1" i="0" u="sng" strike="noStrike" kern="1200" cap="none" spc="0" normalizeH="0" baseline="0" noProof="1" dirty="0">
                <a:solidFill>
                  <a:schemeClr val="tx1"/>
                </a:solidFill>
                <a:uFillTx/>
                <a:latin typeface="宋体" panose="02010600030101010101" pitchFamily="2" charset="-122"/>
                <a:ea typeface="+mn-ea"/>
                <a:cs typeface="+mn-cs"/>
              </a:rPr>
              <a:t>利用自然规律</a:t>
            </a:r>
            <a:endPar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endParaRPr>
          </a:p>
          <a:p>
            <a: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rPr>
              <a:t> （</a:t>
            </a:r>
            <a:r>
              <a:rPr kumimoji="0" lang="en-US" altLang="zh-CN" sz="3200" b="1" i="0" u="none" strike="noStrike" kern="1200" cap="none" spc="0" normalizeH="0" baseline="0" noProof="1" dirty="0">
                <a:solidFill>
                  <a:schemeClr val="tx1"/>
                </a:solidFill>
                <a:uFillTx/>
                <a:latin typeface="宋体" panose="02010600030101010101" pitchFamily="2" charset="-122"/>
                <a:ea typeface="+mn-ea"/>
                <a:cs typeface="+mn-cs"/>
              </a:rPr>
              <a:t>3</a:t>
            </a:r>
            <a:r>
              <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rPr>
              <a:t>）发明是新的</a:t>
            </a:r>
            <a:r>
              <a:rPr kumimoji="0" lang="zh-CN" altLang="en-US" sz="3200" b="1" i="0" u="sng" strike="noStrike" kern="1200" cap="none" spc="0" normalizeH="0" baseline="0" noProof="1" dirty="0">
                <a:solidFill>
                  <a:srgbClr val="FF0000"/>
                </a:solidFill>
                <a:uFillTx/>
                <a:latin typeface="宋体" panose="02010600030101010101" pitchFamily="2" charset="-122"/>
                <a:ea typeface="+mn-ea"/>
                <a:cs typeface="+mn-cs"/>
              </a:rPr>
              <a:t>具体的技术性方案</a:t>
            </a:r>
            <a:r>
              <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rPr>
              <a:t>。</a:t>
            </a:r>
            <a:endParaRPr kumimoji="0" lang="zh-CN" altLang="en-US" sz="3200" b="1" i="0" u="none" strike="noStrike" kern="1200" cap="none" spc="0" normalizeH="0" baseline="0" noProof="1" dirty="0">
              <a:solidFill>
                <a:schemeClr val="tx1"/>
              </a:solidFill>
              <a:uFillTx/>
              <a:latin typeface="宋体" panose="02010600030101010101" pitchFamily="2" charset="-122"/>
              <a:ea typeface="+mn-ea"/>
              <a:cs typeface="+mn-cs"/>
            </a:endParaRPr>
          </a:p>
          <a:p>
            <a: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None/>
            </a:pPr>
            <a:r>
              <a:rPr kumimoji="0" lang="zh-CN" altLang="en-US" sz="3200" b="0" i="0" u="none" strike="noStrike" kern="1200" cap="none" spc="0" normalizeH="0" baseline="0" noProof="1" dirty="0">
                <a:solidFill>
                  <a:schemeClr val="tx1"/>
                </a:solidFill>
                <a:uFillTx/>
                <a:latin typeface="宋体" panose="02010600030101010101" pitchFamily="2" charset="-122"/>
                <a:ea typeface="+mn-ea"/>
                <a:cs typeface="+mn-cs"/>
              </a:rPr>
              <a:t> </a:t>
            </a:r>
            <a:endParaRPr kumimoji="0" lang="zh-CN" altLang="en-US" sz="3200" b="0" i="0" u="none" strike="noStrike" kern="1200" cap="none" spc="0" normalizeH="0" baseline="0" noProof="1" dirty="0">
              <a:solidFill>
                <a:schemeClr val="tx1"/>
              </a:solidFill>
              <a:uFillTx/>
              <a:latin typeface="宋体" panose="02010600030101010101" pitchFamily="2" charset="-122"/>
              <a:ea typeface="+mn-ea"/>
              <a:cs typeface="+mn-cs"/>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5953" name="Image1"/>
          <p:cNvPicPr/>
          <p:nvPr/>
        </p:nvPicPr>
        <p:blipFill>
          <a:blip r:embed="rId1"/>
          <a:stretch>
            <a:fillRect/>
          </a:stretch>
        </p:blipFill>
        <p:spPr>
          <a:xfrm>
            <a:off x="4905375" y="1384300"/>
            <a:ext cx="3865563" cy="2725738"/>
          </a:xfrm>
          <a:prstGeom prst="rect">
            <a:avLst/>
          </a:prstGeom>
          <a:noFill/>
          <a:ln w="9525">
            <a:noFill/>
          </a:ln>
        </p:spPr>
      </p:pic>
      <p:sp>
        <p:nvSpPr>
          <p:cNvPr id="2" name="标题 1"/>
          <p:cNvSpPr>
            <a:spLocks noGrp="1"/>
          </p:cNvSpPr>
          <p:nvPr>
            <p:ph type="title" idx="4294967295"/>
            <p:custDataLst>
              <p:tags r:id="rId2"/>
            </p:custDataLst>
          </p:nvPr>
        </p:nvSpPr>
        <p:spPr>
          <a:xfrm>
            <a:off x="425450" y="158750"/>
            <a:ext cx="4256088" cy="638175"/>
          </a:xfrm>
          <a:solidFill>
            <a:schemeClr val="accent1">
              <a:lumMod val="40000"/>
              <a:lumOff val="60000"/>
              <a:alpha val="80000"/>
            </a:schemeClr>
          </a:solidFill>
          <a:ln w="6350">
            <a:solidFill>
              <a:schemeClr val="accent2"/>
            </a:solidFill>
            <a:miter lim="800000"/>
          </a:ln>
        </p:spPr>
        <p:style>
          <a:lnRef idx="1">
            <a:schemeClr val="accent2"/>
          </a:lnRef>
          <a:fillRef idx="2">
            <a:schemeClr val="accent2"/>
          </a:fillRef>
          <a:effectRef idx="1">
            <a:schemeClr val="accent2"/>
          </a:effectRef>
          <a:fontRef idx="minor">
            <a:schemeClr val="dk1"/>
          </a:fontRef>
        </p:style>
        <p:txBody>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36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一</a:t>
            </a:r>
            <a:r>
              <a:rPr kumimoji="0" lang="zh-CN" altLang="en-US" sz="2800" b="1" i="0" u="none" strike="noStrike" kern="1200" cap="none" spc="150" normalizeH="0" baseline="0" noProof="1">
                <a:solidFill>
                  <a:schemeClr val="dk1"/>
                </a:solidFill>
                <a:uFillTx/>
                <a:latin typeface="宋体" panose="02010600030101010101" pitchFamily="2" charset="-122"/>
                <a:ea typeface="+mn-ea"/>
                <a:cs typeface="+mn-cs"/>
                <a:sym typeface="+mn-ea"/>
              </a:rPr>
              <a:t>、发明</a:t>
            </a:r>
            <a:br>
              <a:rPr kumimoji="0" lang="zh-CN" altLang="en-US"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rPr>
            </a:br>
            <a:endParaRPr kumimoji="0" lang="zh-CN" altLang="en-US" sz="18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65538" name="内容占位符 2"/>
          <p:cNvSpPr>
            <a:spLocks noGrp="1"/>
          </p:cNvSpPr>
          <p:nvPr>
            <p:ph sz="quarter" idx="13"/>
            <p:custDataLst>
              <p:tags r:id="rId3"/>
            </p:custDataLst>
          </p:nvPr>
        </p:nvSpPr>
        <p:spPr>
          <a:xfrm>
            <a:off x="128588" y="1177925"/>
            <a:ext cx="4421188" cy="5349875"/>
          </a:xfrm>
          <a:ln>
            <a:solidFill>
              <a:srgbClr val="C2D8C6"/>
            </a:solidFill>
            <a:miter/>
          </a:ln>
        </p:spPr>
        <p:txBody>
          <a:bodyPr lIns="90170" tIns="46990" rIns="90170" bIns="46990" anchor="t"/>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发明人：季松涛;陈济刚</a:t>
            </a:r>
            <a:endPar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申请人：盐城万洋食品集团有限公司</a:t>
            </a:r>
            <a:endPar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申请日期：2023-12-12</a:t>
            </a:r>
            <a:endPar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申请公布日期：2024-02-09</a:t>
            </a:r>
            <a:endPar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00000"/>
              </a:lnSpc>
              <a:spcBef>
                <a:spcPts val="0"/>
              </a:spcBef>
              <a:spcAft>
                <a:spcPts val="1000"/>
              </a:spcAft>
              <a:buClrTx/>
              <a:buSzTx/>
              <a:buFont typeface="Arial" panose="020B0604020202020204" pitchFamily="34" charset="0"/>
              <a:buNone/>
            </a:pPr>
            <a:r>
              <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摘要：本发明公开了一种西兰花种子培育装置，涉及培育装置技术领域，包括储水罐，所述储水罐的侧壁内安装有若干的电热管，所述储水罐的顶部盖合有罐盖，所述罐盖的底部固定连接有若干的连接杆，所述连接杆的底端固定连接有存放箱，所述存放箱与储水罐滑动连接，所述储水罐的一侧固定连接有连接管，所述连接管的一端安装有底座等，在本发明中，在储水罐内的水对培育土壤进行蒸煮时候，由于水的沸腾，所以会产生水蒸气，产生的水蒸气通过连接管输送至底座内，底座内的水蒸气由于没有出口只能往上移动，高温的水蒸气对框体内的培育土壤进行蒸汽加热，从而实现对培育土壤的消毒杀菌，在存放箱内的培育土壤进行水煮消毒杀菌。</a:t>
            </a:r>
            <a:endPar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0"/>
              </a:spcAft>
              <a:buClrTx/>
              <a:buSzTx/>
              <a:buFont typeface="Arial" panose="020B0604020202020204" pitchFamily="34" charset="0"/>
              <a:buNone/>
            </a:pPr>
            <a:r>
              <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法律状态公告日    </a:t>
            </a:r>
            <a:r>
              <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rPr>
              <a:t>2024-02-09</a:t>
            </a:r>
            <a:r>
              <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	</a:t>
            </a:r>
            <a:endPar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0"/>
              </a:spcAft>
              <a:buClrTx/>
              <a:buSzTx/>
              <a:buFont typeface="Arial" panose="020B0604020202020204" pitchFamily="34" charset="0"/>
              <a:buNone/>
            </a:pPr>
            <a:r>
              <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法律状态	公布		</a:t>
            </a: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	</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4" name="内容占位符 3"/>
          <p:cNvSpPr>
            <a:spLocks noGrp="1"/>
          </p:cNvSpPr>
          <p:nvPr>
            <p:ph sz="quarter" idx="14"/>
            <p:custDataLst>
              <p:tags r:id="rId4"/>
            </p:custDataLst>
          </p:nvPr>
        </p:nvSpPr>
        <p:spPr>
          <a:xfrm>
            <a:off x="4770438" y="1179513"/>
            <a:ext cx="4000500" cy="5348288"/>
          </a:xfrm>
          <a:ln w="12700">
            <a:solidFill>
              <a:schemeClr val="accent1">
                <a:lumMod val="40000"/>
                <a:lumOff val="60000"/>
              </a:schemeClr>
            </a:solidFill>
          </a:ln>
        </p:spPr>
        <p:txBody>
          <a:bodyPr/>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申请公布号：CN117530012A</a:t>
            </a: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申请号：CN202311698427.9</a:t>
            </a: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分类号：A01C1/02（2006.01）I;A01C1/08（2006.01）I</a:t>
            </a: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分类：农业；林业；畜牧业；狩猎；诱捕；捕鱼</a:t>
            </a: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公开（公告）号：CN117530012A</a:t>
            </a:r>
            <a:endPar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公开（公告）日：2024-02-09  </a:t>
            </a:r>
            <a:r>
              <a:rPr kumimoji="0" lang="en-US" altLang="zh-CN" sz="18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  </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125957" name="文本框 99"/>
          <p:cNvSpPr txBox="1"/>
          <p:nvPr/>
        </p:nvSpPr>
        <p:spPr>
          <a:xfrm>
            <a:off x="4905375" y="1177925"/>
            <a:ext cx="3730625" cy="368300"/>
          </a:xfrm>
          <a:prstGeom prst="rect">
            <a:avLst/>
          </a:prstGeom>
          <a:noFill/>
          <a:ln w="9525">
            <a:noFill/>
          </a:ln>
        </p:spPr>
        <p:txBody>
          <a:bodyPr wrap="square" anchor="t" anchorCtr="0">
            <a:spAutoFit/>
          </a:bodyPr>
          <a:p>
            <a:r>
              <a:rPr lang="zh-CN" altLang="zh-CN">
                <a:latin typeface="Arial" panose="020B0604020202020204" pitchFamily="34" charset="0"/>
                <a:ea typeface="宋体" panose="02010600030101010101" pitchFamily="2" charset="-122"/>
              </a:rPr>
              <a:t>一种西兰花种子培育装置</a:t>
            </a:r>
            <a:r>
              <a:rPr lang="en-US" altLang="zh-CN">
                <a:latin typeface="Arial" panose="020B0604020202020204" pitchFamily="34" charset="0"/>
                <a:ea typeface="宋体" panose="02010600030101010101" pitchFamily="2" charset="-122"/>
              </a:rPr>
              <a:t>(</a:t>
            </a:r>
            <a:r>
              <a:rPr lang="zh-CN" altLang="zh-CN">
                <a:latin typeface="Arial" panose="020B0604020202020204" pitchFamily="34" charset="0"/>
                <a:ea typeface="宋体" panose="02010600030101010101" pitchFamily="2" charset="-122"/>
              </a:rPr>
              <a:t>在审</a:t>
            </a:r>
            <a:r>
              <a:rPr lang="en-US" altLang="zh-CN">
                <a:latin typeface="Arial" panose="020B0604020202020204" pitchFamily="34" charset="0"/>
                <a:ea typeface="宋体" panose="02010600030101010101" pitchFamily="2" charset="-122"/>
              </a:rPr>
              <a:t>)</a:t>
            </a:r>
            <a:endParaRPr lang="en-US" altLang="zh-CN">
              <a:latin typeface="Arial" panose="020B0604020202020204" pitchFamily="34" charset="0"/>
              <a:ea typeface="宋体" panose="02010600030101010101" pitchFamily="2" charset="-122"/>
            </a:endParaRPr>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custDataLst>
              <p:tags r:id="rId1"/>
            </p:custDataLst>
          </p:nvPr>
        </p:nvSpPr>
        <p:spPr>
          <a:xfrm>
            <a:off x="425450" y="158750"/>
            <a:ext cx="4256088" cy="638175"/>
          </a:xfrm>
          <a:solidFill>
            <a:schemeClr val="accent1">
              <a:lumMod val="40000"/>
              <a:lumOff val="60000"/>
              <a:alpha val="80000"/>
            </a:schemeClr>
          </a:solidFill>
          <a:ln w="6350">
            <a:solidFill>
              <a:schemeClr val="accent2"/>
            </a:solidFill>
            <a:miter lim="800000"/>
          </a:ln>
        </p:spPr>
        <p:style>
          <a:lnRef idx="1">
            <a:schemeClr val="accent2"/>
          </a:lnRef>
          <a:fillRef idx="2">
            <a:schemeClr val="accent2"/>
          </a:fillRef>
          <a:effectRef idx="1">
            <a:schemeClr val="accent2"/>
          </a:effectRef>
          <a:fontRef idx="minor">
            <a:schemeClr val="dk1"/>
          </a:fontRef>
        </p:style>
        <p:txBody>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36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一、</a:t>
            </a:r>
            <a:r>
              <a:rPr kumimoji="0" lang="zh-CN" altLang="en-US" sz="2800" b="1" i="0" u="none" strike="noStrike" kern="1200" cap="none" spc="150" normalizeH="0" baseline="0" noProof="1">
                <a:solidFill>
                  <a:schemeClr val="tx1"/>
                </a:solidFill>
                <a:uFillTx/>
                <a:latin typeface="宋体" panose="02010600030101010101" pitchFamily="2" charset="-122"/>
                <a:ea typeface="微软雅黑" panose="020B0503020204020204" charset="-122"/>
                <a:cs typeface="+mn-cs"/>
                <a:sym typeface="+mn-ea"/>
              </a:rPr>
              <a:t>发明</a:t>
            </a:r>
            <a:br>
              <a:rPr kumimoji="0" lang="zh-CN" altLang="en-US"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rPr>
            </a:br>
            <a:endParaRPr kumimoji="0" lang="zh-CN" altLang="en-US" sz="18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3" name="内容占位符 2"/>
          <p:cNvSpPr>
            <a:spLocks noGrp="1"/>
          </p:cNvSpPr>
          <p:nvPr>
            <p:ph sz="quarter" idx="13"/>
            <p:custDataLst>
              <p:tags r:id="rId2"/>
            </p:custDataLst>
          </p:nvPr>
        </p:nvSpPr>
        <p:spPr>
          <a:xfrm>
            <a:off x="425450" y="1179513"/>
            <a:ext cx="8232775" cy="4864100"/>
          </a:xfrm>
          <a:ln>
            <a:solidFill>
              <a:schemeClr val="tx2">
                <a:lumMod val="90000"/>
              </a:schemeClr>
            </a:solidFill>
          </a:ln>
        </p:spPr>
        <p:txBody>
          <a:bodyPr/>
          <a:p>
            <a:pPr marL="171450" marR="0" indent="-171450" algn="l" defTabSz="685800" rtl="0" eaLnBrk="1" fontAlgn="auto" latinLnBrk="0" hangingPunct="1">
              <a:lnSpc>
                <a:spcPct val="105000"/>
              </a:lnSpc>
              <a:spcBef>
                <a:spcPts val="0"/>
              </a:spcBef>
              <a:spcAft>
                <a:spcPts val="1000"/>
              </a:spcAft>
              <a:buClrTx/>
              <a:buSzTx/>
              <a:buFont typeface="Arial" panose="020B0604020202020204" pitchFamily="34" charset="0"/>
              <a:buNone/>
            </a:pPr>
            <a:r>
              <a:rPr kumimoji="0" lang="en-US" altLang="zh-CN" sz="2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rPr>
              <a:t>  </a:t>
            </a:r>
            <a:r>
              <a:rPr kumimoji="0" lang="zh-CN" altLang="en-US" sz="24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（二）</a:t>
            </a:r>
            <a:r>
              <a:rPr kumimoji="0" lang="zh-CN" altLang="en-US" sz="2400" b="1" i="0" u="none" strike="noStrike" kern="1200" cap="none" spc="150" normalizeH="0" baseline="0" noProof="1">
                <a:solidFill>
                  <a:schemeClr val="tx1"/>
                </a:solidFill>
                <a:uFillTx/>
                <a:latin typeface="宋体" panose="02010600030101010101" pitchFamily="2" charset="-122"/>
                <a:ea typeface="微软雅黑" panose="020B0503020204020204" charset="-122"/>
                <a:cs typeface="+mn-cs"/>
                <a:sym typeface="+mn-ea"/>
              </a:rPr>
              <a:t>发明的分类</a:t>
            </a:r>
            <a:endParaRPr kumimoji="0" lang="en-US" altLang="zh-CN" sz="24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endParaRPr>
          </a:p>
          <a:p>
            <a:pPr marL="171450" marR="0" indent="-171450" algn="l" defTabSz="685800" rtl="0" eaLnBrk="1" fontAlgn="auto" latinLnBrk="0" hangingPunct="1">
              <a:lnSpc>
                <a:spcPct val="105000"/>
              </a:lnSpc>
              <a:spcBef>
                <a:spcPts val="0"/>
              </a:spcBef>
              <a:spcAft>
                <a:spcPts val="1000"/>
              </a:spcAft>
              <a:buClrTx/>
              <a:buSzTx/>
              <a:buFont typeface="Arial" panose="020B0604020202020204" pitchFamily="34" charset="0"/>
              <a:buNone/>
            </a:pPr>
            <a:r>
              <a:rPr kumimoji="0" lang="en-US" altLang="zh-CN"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 1.</a:t>
            </a:r>
            <a:r>
              <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产品发明：是指通过智力劳动创造的，能以有形形式表现的各种制成品或产品。</a:t>
            </a:r>
            <a:endPar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endParaRPr>
          </a:p>
          <a:p>
            <a:pPr marL="171450" marR="0" indent="-171450" algn="l" defTabSz="685800" rtl="0" eaLnBrk="1" fontAlgn="auto" latinLnBrk="0" hangingPunct="1">
              <a:lnSpc>
                <a:spcPct val="105000"/>
              </a:lnSpc>
              <a:spcBef>
                <a:spcPts val="0"/>
              </a:spcBef>
              <a:spcAft>
                <a:spcPts val="1000"/>
              </a:spcAft>
              <a:buClrTx/>
              <a:buSzTx/>
              <a:buFont typeface="Arial" panose="020B0604020202020204" pitchFamily="34" charset="0"/>
              <a:buNone/>
            </a:pPr>
            <a:endPar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endParaRPr>
          </a:p>
          <a:p>
            <a:pPr marL="171450" marR="0" indent="-171450" algn="l" defTabSz="685800" rtl="0" eaLnBrk="1" fontAlgn="auto" latinLnBrk="0" hangingPunct="1">
              <a:lnSpc>
                <a:spcPct val="105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en-US" altLang="zh-CN"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2.</a:t>
            </a:r>
            <a:r>
              <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方法发明：是指把一种物品或者物质改变成另一种状态或另一种物品或物质所利用的手段和步骤的发明。</a:t>
            </a:r>
            <a:endPar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endParaRPr>
          </a:p>
          <a:p>
            <a:pPr marL="171450" marR="0" indent="-171450" algn="l" defTabSz="685800" rtl="0" eaLnBrk="1" fontAlgn="auto" latinLnBrk="0" hangingPunct="1">
              <a:lnSpc>
                <a:spcPct val="105000"/>
              </a:lnSpc>
              <a:spcBef>
                <a:spcPts val="0"/>
              </a:spcBef>
              <a:spcAft>
                <a:spcPts val="1000"/>
              </a:spcAft>
              <a:buClrTx/>
              <a:buSzTx/>
              <a:buFont typeface="Arial" panose="020B0604020202020204" pitchFamily="34" charset="0"/>
              <a:buNone/>
            </a:pPr>
            <a:endPar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endParaRPr>
          </a:p>
          <a:p>
            <a:pPr marL="171450" marR="0" indent="-171450" algn="l" defTabSz="685800" rtl="0" eaLnBrk="1" fontAlgn="auto" latinLnBrk="0" hangingPunct="1">
              <a:lnSpc>
                <a:spcPct val="105000"/>
              </a:lnSpc>
              <a:spcBef>
                <a:spcPts val="0"/>
              </a:spcBef>
              <a:spcAft>
                <a:spcPts val="1000"/>
              </a:spcAft>
              <a:buClrTx/>
              <a:buSzTx/>
              <a:buFont typeface="Arial" panose="020B0604020202020204" pitchFamily="34" charset="0"/>
              <a:buNone/>
            </a:pPr>
            <a:r>
              <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en-US" altLang="zh-CN"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3.</a:t>
            </a:r>
            <a:r>
              <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sym typeface="+mn-ea"/>
              </a:rPr>
              <a:t>改进发明：是指对已有的产品发明或方法发明所作出的实质性革新的技术方案。</a:t>
            </a:r>
            <a:endParaRPr kumimoji="0" lang="zh-CN" altLang="en-US" sz="2400" b="1" i="0" u="none" strike="noStrike" kern="1200" cap="none" spc="150" normalizeH="0" baseline="0" noProof="1" dirty="0">
              <a:solidFill>
                <a:schemeClr val="tx1">
                  <a:lumMod val="85000"/>
                  <a:lumOff val="15000"/>
                </a:schemeClr>
              </a:solidFill>
              <a:uFillTx/>
              <a:latin typeface="宋体" panose="02010600030101010101" pitchFamily="2" charset="-122"/>
              <a:ea typeface="微软雅黑" panose="020B0503020204020204"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custDataLst>
              <p:tags r:id="rId1"/>
            </p:custDataLst>
          </p:nvPr>
        </p:nvSpPr>
        <p:spPr>
          <a:xfrm>
            <a:off x="425450" y="158750"/>
            <a:ext cx="4256088" cy="638175"/>
          </a:xfrm>
          <a:solidFill>
            <a:schemeClr val="accent1">
              <a:lumMod val="40000"/>
              <a:lumOff val="60000"/>
              <a:alpha val="80000"/>
            </a:schemeClr>
          </a:solidFill>
          <a:ln w="6350">
            <a:solidFill>
              <a:schemeClr val="accent2"/>
            </a:solidFill>
            <a:miter lim="800000"/>
          </a:ln>
        </p:spPr>
        <p:style>
          <a:lnRef idx="1">
            <a:schemeClr val="accent2"/>
          </a:lnRef>
          <a:fillRef idx="2">
            <a:schemeClr val="accent2"/>
          </a:fillRef>
          <a:effectRef idx="1">
            <a:schemeClr val="accent2"/>
          </a:effectRef>
          <a:fontRef idx="minor">
            <a:schemeClr val="dk1"/>
          </a:fontRef>
        </p:style>
        <p:txBody>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36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2800" b="1"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二、实用新型</a:t>
            </a:r>
            <a:br>
              <a:rPr kumimoji="0" lang="zh-CN" altLang="en-US"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rPr>
            </a:br>
            <a:endParaRPr kumimoji="0" lang="zh-CN" altLang="en-US" sz="18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3" name="内容占位符 2"/>
          <p:cNvSpPr>
            <a:spLocks noGrp="1"/>
          </p:cNvSpPr>
          <p:nvPr>
            <p:ph sz="quarter" idx="13"/>
            <p:custDataLst>
              <p:tags r:id="rId2"/>
            </p:custDataLst>
          </p:nvPr>
        </p:nvSpPr>
        <p:spPr>
          <a:xfrm>
            <a:off x="425450" y="1349375"/>
            <a:ext cx="8232775" cy="4864100"/>
          </a:xfrm>
          <a:ln>
            <a:solidFill>
              <a:schemeClr val="tx2">
                <a:lumMod val="90000"/>
              </a:schemeClr>
            </a:solidFill>
          </a:ln>
        </p:spPr>
        <p:txBody>
          <a:bodyPr/>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r>
              <a:rPr kumimoji="0" lang="en-US" altLang="zh-CN" sz="2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rPr>
              <a:t>      </a:t>
            </a:r>
            <a:endPar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9144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2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7170" name="文本占位符 6146"/>
          <p:cNvSpPr>
            <a:spLocks noGrp="1" noRot="1"/>
          </p:cNvSpPr>
          <p:nvPr>
            <p:ph idx="1"/>
          </p:nvPr>
        </p:nvSpPr>
        <p:spPr>
          <a:xfrm>
            <a:off x="514350" y="1577975"/>
            <a:ext cx="7743825" cy="4405313"/>
          </a:xfrm>
          <a:solidFill>
            <a:schemeClr val="lt1"/>
          </a:solidFill>
          <a:ln w="12700">
            <a:solidFill>
              <a:schemeClr val="accent2"/>
            </a:solidFill>
            <a:miter lim="800000"/>
          </a:ln>
        </p:spPr>
        <p:style>
          <a:lnRef idx="2">
            <a:schemeClr val="accent2"/>
          </a:lnRef>
          <a:fillRef idx="1">
            <a:schemeClr val="lt1"/>
          </a:fillRef>
          <a:effectRef idx="0">
            <a:schemeClr val="accent2"/>
          </a:effectRef>
          <a:fontRef idx="minor">
            <a:schemeClr val="dk1"/>
          </a:fontRef>
        </p:style>
        <p:txBody>
          <a:bodyPr anchor="t"/>
          <a:p>
            <a:pPr marL="342900" marR="0" indent="-342900" algn="l" defTabSz="914400" rtl="0" eaLnBrk="1" fontAlgn="base" latinLnBrk="0" hangingPunct="1">
              <a:lnSpc>
                <a:spcPct val="110000"/>
              </a:lnSpc>
              <a:spcBef>
                <a:spcPct val="20000"/>
              </a:spcBef>
              <a:spcAft>
                <a:spcPct val="0"/>
              </a:spcAft>
              <a:buClr>
                <a:schemeClr val="hlink"/>
              </a:buClr>
              <a:buSzTx/>
              <a:buFont typeface="Wingdings" panose="05000000000000000000" pitchFamily="2" charset="2"/>
              <a:buNone/>
            </a:pPr>
            <a:r>
              <a:rPr kumimoji="0" lang="zh-CN" altLang="en-US" sz="2400" b="0" i="0" u="none" strike="noStrike" kern="1200" cap="none" spc="0" normalizeH="0" baseline="0" noProof="1" dirty="0">
                <a:solidFill>
                  <a:schemeClr val="dk1"/>
                </a:solidFill>
                <a:uFillTx/>
                <a:latin typeface="宋体" panose="02010600030101010101" pitchFamily="2" charset="-122"/>
                <a:ea typeface="+mn-ea"/>
                <a:cs typeface="+mn-cs"/>
              </a:rPr>
              <a:t>   </a:t>
            </a:r>
            <a:r>
              <a:rPr kumimoji="0" lang="en-US" altLang="zh-CN" sz="2400" b="1" i="0" u="none" strike="noStrike" kern="1200" cap="none" spc="0" normalizeH="0" baseline="0" noProof="1" dirty="0">
                <a:solidFill>
                  <a:schemeClr val="dk1"/>
                </a:solidFill>
                <a:uFillTx/>
                <a:latin typeface="宋体" panose="02010600030101010101" pitchFamily="2" charset="-122"/>
                <a:ea typeface="+mn-ea"/>
                <a:cs typeface="+mn-cs"/>
              </a:rPr>
              <a:t>1</a:t>
            </a:r>
            <a:r>
              <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rPr>
              <a:t>．实用新型，是指对产品的形状、构造或者其结合所提出的</a:t>
            </a:r>
            <a:r>
              <a:rPr kumimoji="0" lang="zh-CN" altLang="en-US" sz="3200" b="1" i="0" u="none" strike="noStrike" kern="1200" cap="none" spc="0" normalizeH="0" baseline="0" noProof="1" dirty="0">
                <a:solidFill>
                  <a:srgbClr val="0070C0"/>
                </a:solidFill>
                <a:uFillTx/>
                <a:latin typeface="宋体" panose="02010600030101010101" pitchFamily="2" charset="-122"/>
                <a:ea typeface="+mn-ea"/>
                <a:cs typeface="+mn-cs"/>
              </a:rPr>
              <a:t>适于实用的</a:t>
            </a:r>
            <a:r>
              <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rPr>
              <a:t>新的技术方案。</a:t>
            </a:r>
            <a:endPar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endParaRPr>
          </a:p>
          <a:p>
            <a:pPr marL="342900" marR="0" indent="-342900" algn="l" defTabSz="914400" rtl="0" eaLnBrk="1" fontAlgn="base" latinLnBrk="0" hangingPunct="1">
              <a:lnSpc>
                <a:spcPct val="110000"/>
              </a:lnSpc>
              <a:spcBef>
                <a:spcPct val="20000"/>
              </a:spcBef>
              <a:spcAft>
                <a:spcPct val="0"/>
              </a:spcAft>
              <a:buClr>
                <a:schemeClr val="hlink"/>
              </a:buClr>
              <a:buSzTx/>
              <a:buFont typeface="Wingdings" panose="05000000000000000000" pitchFamily="2" charset="2"/>
              <a:buNone/>
            </a:pPr>
            <a:endPar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endParaRPr>
          </a:p>
          <a:p>
            <a:pPr marL="342900" marR="0" indent="-342900" algn="l" defTabSz="914400" rtl="0" eaLnBrk="1" fontAlgn="base" latinLnBrk="0" hangingPunct="1">
              <a:lnSpc>
                <a:spcPct val="110000"/>
              </a:lnSpc>
              <a:spcBef>
                <a:spcPct val="20000"/>
              </a:spcBef>
              <a:spcAft>
                <a:spcPct val="0"/>
              </a:spcAft>
              <a:buClr>
                <a:schemeClr val="hlink"/>
              </a:buClr>
              <a:buSzTx/>
              <a:buFont typeface="Wingdings" panose="05000000000000000000" pitchFamily="2" charset="2"/>
              <a:buNone/>
            </a:pPr>
            <a:r>
              <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rPr>
              <a:t>   </a:t>
            </a:r>
            <a:r>
              <a:rPr kumimoji="0" lang="en-US" altLang="zh-CN" sz="2400" b="1" i="0" u="none" strike="noStrike" kern="1200" cap="none" spc="0" normalizeH="0" baseline="0" noProof="1" dirty="0">
                <a:solidFill>
                  <a:schemeClr val="dk1"/>
                </a:solidFill>
                <a:uFillTx/>
                <a:latin typeface="宋体" panose="02010600030101010101" pitchFamily="2" charset="-122"/>
                <a:ea typeface="+mn-ea"/>
                <a:cs typeface="+mn-cs"/>
              </a:rPr>
              <a:t>2</a:t>
            </a:r>
            <a:r>
              <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rPr>
              <a:t>．实用新型的特征：</a:t>
            </a:r>
            <a:endPar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endParaRPr>
          </a:p>
          <a:p>
            <a:pPr marL="342900" marR="0" indent="-342900" algn="l" defTabSz="914400" rtl="0" eaLnBrk="1" fontAlgn="base" latinLnBrk="0" hangingPunct="1">
              <a:lnSpc>
                <a:spcPct val="110000"/>
              </a:lnSpc>
              <a:spcBef>
                <a:spcPct val="20000"/>
              </a:spcBef>
              <a:spcAft>
                <a:spcPct val="0"/>
              </a:spcAft>
              <a:buClr>
                <a:schemeClr val="hlink"/>
              </a:buClr>
              <a:buSzTx/>
              <a:buFont typeface="Wingdings" panose="05000000000000000000" pitchFamily="2" charset="2"/>
              <a:buNone/>
            </a:pPr>
            <a:r>
              <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rPr>
              <a:t>   （</a:t>
            </a:r>
            <a:r>
              <a:rPr kumimoji="0" lang="en-US" altLang="zh-CN" sz="2400" b="1" i="0" u="none" strike="noStrike" kern="1200" cap="none" spc="0" normalizeH="0" baseline="0" noProof="1" dirty="0">
                <a:solidFill>
                  <a:schemeClr val="dk1"/>
                </a:solidFill>
                <a:uFillTx/>
                <a:latin typeface="宋体" panose="02010600030101010101" pitchFamily="2" charset="-122"/>
                <a:ea typeface="+mn-ea"/>
                <a:cs typeface="+mn-cs"/>
              </a:rPr>
              <a:t>1</a:t>
            </a:r>
            <a:r>
              <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rPr>
              <a:t>）实用新型必须是一种具有形状或者构造的产品。</a:t>
            </a:r>
            <a:endPar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endParaRPr>
          </a:p>
          <a:p>
            <a:pPr marL="342900" marR="0" indent="-342900" algn="l" defTabSz="914400" rtl="0" eaLnBrk="1" fontAlgn="base" latinLnBrk="0" hangingPunct="1">
              <a:lnSpc>
                <a:spcPct val="110000"/>
              </a:lnSpc>
              <a:spcBef>
                <a:spcPct val="20000"/>
              </a:spcBef>
              <a:spcAft>
                <a:spcPct val="0"/>
              </a:spcAft>
              <a:buClr>
                <a:schemeClr val="hlink"/>
              </a:buClr>
              <a:buSzTx/>
              <a:buFont typeface="Wingdings" panose="05000000000000000000" pitchFamily="2" charset="2"/>
              <a:buNone/>
            </a:pPr>
            <a:r>
              <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rPr>
              <a:t>   （</a:t>
            </a:r>
            <a:r>
              <a:rPr kumimoji="0" lang="en-US" altLang="zh-CN" sz="2400" b="1" i="0" u="none" strike="noStrike" kern="1200" cap="none" spc="0" normalizeH="0" baseline="0" noProof="1" dirty="0">
                <a:solidFill>
                  <a:schemeClr val="dk1"/>
                </a:solidFill>
                <a:uFillTx/>
                <a:latin typeface="宋体" panose="02010600030101010101" pitchFamily="2" charset="-122"/>
                <a:ea typeface="+mn-ea"/>
                <a:cs typeface="+mn-cs"/>
              </a:rPr>
              <a:t>2</a:t>
            </a:r>
            <a:r>
              <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rPr>
              <a:t>）实用新型必须具有应用性技术特征，即具有实用价值，可以实施，并可以工业方法再现。</a:t>
            </a:r>
            <a:endPar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endParaRPr>
          </a:p>
          <a:p>
            <a:pPr marL="342900" marR="0" indent="-342900" algn="l" defTabSz="914400" rtl="0" eaLnBrk="1" fontAlgn="base" latinLnBrk="0" hangingPunct="1">
              <a:lnSpc>
                <a:spcPct val="110000"/>
              </a:lnSpc>
              <a:spcBef>
                <a:spcPct val="20000"/>
              </a:spcBef>
              <a:spcAft>
                <a:spcPct val="0"/>
              </a:spcAft>
              <a:buClr>
                <a:schemeClr val="hlink"/>
              </a:buClr>
              <a:buSzTx/>
              <a:buFont typeface="Wingdings" panose="05000000000000000000" pitchFamily="2" charset="2"/>
              <a:buNone/>
            </a:pPr>
            <a:r>
              <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rPr>
              <a:t>   （</a:t>
            </a:r>
            <a:r>
              <a:rPr kumimoji="0" lang="en-US" altLang="zh-CN" sz="2400" b="1" i="0" u="none" strike="noStrike" kern="1200" cap="none" spc="0" normalizeH="0" baseline="0" noProof="1" dirty="0">
                <a:solidFill>
                  <a:schemeClr val="dk1"/>
                </a:solidFill>
                <a:uFillTx/>
                <a:latin typeface="宋体" panose="02010600030101010101" pitchFamily="2" charset="-122"/>
                <a:ea typeface="+mn-ea"/>
                <a:cs typeface="+mn-cs"/>
              </a:rPr>
              <a:t>3</a:t>
            </a:r>
            <a:r>
              <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rPr>
              <a:t>）实用新型必须具有一定的创新性，即属于一种新的技术方案，它与现有技术方案相比具有创造性。</a:t>
            </a:r>
            <a:endParaRPr kumimoji="0" lang="zh-CN" altLang="en-US" sz="2400" b="1" i="0" u="none" strike="noStrike" kern="1200" cap="none" spc="0" normalizeH="0" baseline="0" noProof="1" dirty="0">
              <a:solidFill>
                <a:schemeClr val="dk1"/>
              </a:solidFill>
              <a:uFillTx/>
              <a:latin typeface="宋体" panose="02010600030101010101" pitchFamily="2" charset="-122"/>
              <a:ea typeface="+mn-ea"/>
              <a:cs typeface="+mn-cs"/>
            </a:endParaRPr>
          </a:p>
          <a:p>
            <a:pPr marL="342900" marR="0" indent="-342900" algn="l" defTabSz="914400" rtl="0" eaLnBrk="1" fontAlgn="base" latinLnBrk="0" hangingPunct="1">
              <a:lnSpc>
                <a:spcPct val="90000"/>
              </a:lnSpc>
              <a:spcBef>
                <a:spcPct val="20000"/>
              </a:spcBef>
              <a:spcAft>
                <a:spcPct val="0"/>
              </a:spcAft>
              <a:buClr>
                <a:schemeClr val="hlink"/>
              </a:buClr>
              <a:buSzTx/>
              <a:buFont typeface="Wingdings" panose="05000000000000000000" pitchFamily="2" charset="2"/>
              <a:buChar char="§"/>
            </a:pPr>
            <a:endParaRPr kumimoji="0" lang="zh-CN" altLang="en-US" sz="2400" b="1" i="0" u="none" strike="noStrike" kern="1200" cap="none" spc="0" normalizeH="0" baseline="0" noProof="1" dirty="0">
              <a:solidFill>
                <a:schemeClr val="dk1"/>
              </a:solidFill>
              <a:uFillTx/>
              <a:latin typeface="+mn-lt"/>
              <a:ea typeface="+mn-ea"/>
              <a:cs typeface="+mn-cs"/>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9025" name="Image1"/>
          <p:cNvPicPr/>
          <p:nvPr/>
        </p:nvPicPr>
        <p:blipFill>
          <a:blip r:embed="rId1"/>
          <a:stretch>
            <a:fillRect/>
          </a:stretch>
        </p:blipFill>
        <p:spPr>
          <a:xfrm>
            <a:off x="5207000" y="1389063"/>
            <a:ext cx="3816350" cy="3143250"/>
          </a:xfrm>
          <a:prstGeom prst="rect">
            <a:avLst/>
          </a:prstGeom>
          <a:noFill/>
          <a:ln w="9525">
            <a:noFill/>
          </a:ln>
        </p:spPr>
      </p:pic>
      <p:sp>
        <p:nvSpPr>
          <p:cNvPr id="2" name="标题 1"/>
          <p:cNvSpPr>
            <a:spLocks noGrp="1"/>
          </p:cNvSpPr>
          <p:nvPr>
            <p:ph type="title" idx="4294967295"/>
            <p:custDataLst>
              <p:tags r:id="rId2"/>
            </p:custDataLst>
          </p:nvPr>
        </p:nvSpPr>
        <p:spPr>
          <a:xfrm>
            <a:off x="425450" y="158750"/>
            <a:ext cx="4256088" cy="638175"/>
          </a:xfrm>
          <a:solidFill>
            <a:schemeClr val="accent1">
              <a:lumMod val="40000"/>
              <a:lumOff val="60000"/>
              <a:alpha val="80000"/>
            </a:schemeClr>
          </a:solidFill>
          <a:ln w="6350">
            <a:solidFill>
              <a:schemeClr val="accent2"/>
            </a:solidFill>
            <a:miter lim="800000"/>
          </a:ln>
        </p:spPr>
        <p:style>
          <a:lnRef idx="1">
            <a:schemeClr val="accent2"/>
          </a:lnRef>
          <a:fillRef idx="2">
            <a:schemeClr val="accent2"/>
          </a:fillRef>
          <a:effectRef idx="1">
            <a:schemeClr val="accent2"/>
          </a:effectRef>
          <a:fontRef idx="minor">
            <a:schemeClr val="dk1"/>
          </a:fontRef>
        </p:style>
        <p:txBody>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36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3600" b="1" i="0" u="none" strike="noStrike" kern="1200" cap="none" spc="150" normalizeH="0" baseline="0" noProof="1">
                <a:solidFill>
                  <a:schemeClr val="dk1"/>
                </a:solidFill>
                <a:uFillTx/>
                <a:latin typeface="宋体" panose="02010600030101010101" pitchFamily="2" charset="-122"/>
                <a:ea typeface="+mn-ea"/>
                <a:cs typeface="+mn-cs"/>
                <a:sym typeface="+mn-ea"/>
              </a:rPr>
              <a:t>二、实用新型</a:t>
            </a:r>
            <a:br>
              <a:rPr kumimoji="0" lang="zh-CN" altLang="en-US"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rPr>
            </a:br>
            <a:endParaRPr kumimoji="0" lang="zh-CN" altLang="en-US" sz="18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65538" name="内容占位符 2"/>
          <p:cNvSpPr>
            <a:spLocks noGrp="1"/>
          </p:cNvSpPr>
          <p:nvPr>
            <p:ph sz="quarter" idx="13"/>
            <p:custDataLst>
              <p:tags r:id="rId3"/>
            </p:custDataLst>
          </p:nvPr>
        </p:nvSpPr>
        <p:spPr>
          <a:xfrm>
            <a:off x="212725" y="1179513"/>
            <a:ext cx="4562475" cy="5351463"/>
          </a:xfrm>
          <a:ln>
            <a:solidFill>
              <a:srgbClr val="C2D8C6"/>
            </a:solidFill>
            <a:miter/>
          </a:ln>
        </p:spPr>
        <p:txBody>
          <a:bodyPr lIns="90170" tIns="46990" rIns="90170" bIns="46990" anchor="t"/>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发明人：王新林;李会英</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申请人：河南奥普玛工业测控有限公司</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申请日期：2022-11-08</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申请公布日期：2022-12-09</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摘要：本实用新型公开了一种称量范围可扩展的电子秤台，涉及物品称量技术领域。本实用新型包括秤盘、限制板和连接壳，秤盘内部中央固定有连接壳，连接壳内设置有光滑玻璃球，秤盘的两侧皆设置有两个限制板，限制板靠近秤盘的一侧下部固定有弹簧，弹簧远离限制板的一端与秤盘固定。本实用新型通过设置秤盘、限制板和连接壳，解决了电子秤台发生歪斜使用人员不容易观察出来，且称量物品大小超过电子秤台顶部过多时容易垂落到工作台面上造成称量不准的问题，使得使用时电子秤台放置时发生歪斜可以被方便地观察出来，且可以更好地适用于底部面积过大的物品称量。</a:t>
            </a:r>
            <a:endPar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171450" algn="l" defTabSz="6858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法律状态公告日	</a:t>
            </a: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rPr>
              <a:t>2022-12-09</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171450" algn="l" defTabSz="685800" rtl="0" eaLnBrk="1" fontAlgn="auto" latinLnBrk="0" hangingPunct="1">
              <a:lnSpc>
                <a:spcPct val="100000"/>
              </a:lnSpc>
              <a:spcBef>
                <a:spcPts val="0"/>
              </a:spcBef>
              <a:spcAft>
                <a:spcPts val="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法律状态	</a:t>
            </a: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rPr>
              <a:t>授权	</a:t>
            </a:r>
            <a:r>
              <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	</a:t>
            </a:r>
            <a:endParaRPr kumimoji="0" lang="zh-CN" altLang="en-US" sz="14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		</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
        <p:nvSpPr>
          <p:cNvPr id="4" name="内容占位符 3"/>
          <p:cNvSpPr>
            <a:spLocks noGrp="1"/>
          </p:cNvSpPr>
          <p:nvPr>
            <p:ph sz="quarter" idx="14"/>
            <p:custDataLst>
              <p:tags r:id="rId4"/>
            </p:custDataLst>
          </p:nvPr>
        </p:nvSpPr>
        <p:spPr>
          <a:xfrm>
            <a:off x="5022850" y="1179513"/>
            <a:ext cx="4000500" cy="5348288"/>
          </a:xfrm>
          <a:ln w="12700">
            <a:solidFill>
              <a:schemeClr val="accent1">
                <a:lumMod val="40000"/>
                <a:lumOff val="60000"/>
              </a:schemeClr>
            </a:solidFill>
          </a:ln>
        </p:spPr>
        <p:txBody>
          <a:bodyPr/>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en-US" altLang="zh-CN" sz="12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  </a:t>
            </a:r>
            <a:r>
              <a:rPr kumimoji="0" lang="en-US" altLang="zh-CN" sz="1800" b="1" i="0" u="none" strike="noStrike" kern="1200" cap="none" spc="200" normalizeH="0" baseline="0" noProof="1">
                <a:solidFill>
                  <a:schemeClr val="tx1"/>
                </a:solidFill>
                <a:uFillTx/>
                <a:latin typeface="Arial" panose="020B0604020202020204" pitchFamily="34" charset="0"/>
                <a:ea typeface="微软雅黑" panose="020B0503020204020204" charset="-122"/>
                <a:cs typeface="+mj-cs"/>
                <a:sym typeface="微软雅黑" panose="020B0503020204020204" charset="-122"/>
              </a:rPr>
              <a:t>  </a:t>
            </a:r>
            <a:r>
              <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rPr>
              <a:t>一种称量范围可扩展的电子秤台</a:t>
            </a: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6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r>
              <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申请公布号：CN218002686U</a:t>
            </a:r>
            <a:endPar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0"/>
              </a:spcAft>
              <a:buClrTx/>
              <a:buSzTx/>
              <a:buFont typeface="Arial" panose="020B0604020202020204" pitchFamily="34" charset="0"/>
              <a:buNone/>
            </a:pPr>
            <a:r>
              <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申请号：CN202222970598.X</a:t>
            </a:r>
            <a:endPar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0"/>
              </a:spcAft>
              <a:buClrTx/>
              <a:buSzTx/>
              <a:buFont typeface="Arial" panose="020B0604020202020204" pitchFamily="34" charset="0"/>
              <a:buNone/>
            </a:pPr>
            <a:r>
              <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分类号：G01G21/22（2006.01）I;G01G21/28（2006.01）I;G01G21/00（2006.01）I;G01G21/02（2006.01）I</a:t>
            </a:r>
            <a:endPar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0"/>
              </a:spcAft>
              <a:buClrTx/>
              <a:buSzTx/>
              <a:buFont typeface="Arial" panose="020B0604020202020204" pitchFamily="34" charset="0"/>
              <a:buNone/>
            </a:pPr>
            <a:r>
              <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分类：测量；测试</a:t>
            </a:r>
            <a:endPar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0"/>
              </a:spcAft>
              <a:buClrTx/>
              <a:buSzTx/>
              <a:buFont typeface="Arial" panose="020B0604020202020204" pitchFamily="34" charset="0"/>
              <a:buNone/>
            </a:pPr>
            <a:r>
              <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公开（公告）号：CN218002686U</a:t>
            </a:r>
            <a:endPar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0"/>
              </a:spcAft>
              <a:buClrTx/>
              <a:buSzTx/>
              <a:buFont typeface="Arial" panose="020B0604020202020204" pitchFamily="34" charset="0"/>
              <a:buNone/>
            </a:pPr>
            <a:r>
              <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rPr>
              <a:t>公开（公告）日：2022-12-09</a:t>
            </a:r>
            <a:endPar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a:p>
            <a:pPr marL="0" marR="0" indent="0" algn="l" defTabSz="685800" rtl="0" eaLnBrk="1" fontAlgn="auto" latinLnBrk="0" hangingPunct="1">
              <a:lnSpc>
                <a:spcPct val="130000"/>
              </a:lnSpc>
              <a:spcBef>
                <a:spcPts val="0"/>
              </a:spcBef>
              <a:spcAft>
                <a:spcPts val="1000"/>
              </a:spcAft>
              <a:buClrTx/>
              <a:buSzTx/>
              <a:buFont typeface="Arial" panose="020B0604020202020204" pitchFamily="34" charset="0"/>
              <a:buNone/>
            </a:pPr>
            <a:endParaRPr kumimoji="0" lang="zh-CN" altLang="en-US" sz="1200" b="1"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4294967295"/>
            <p:custDataLst>
              <p:tags r:id="rId1"/>
            </p:custDataLst>
          </p:nvPr>
        </p:nvSpPr>
        <p:spPr>
          <a:xfrm>
            <a:off x="425450" y="158750"/>
            <a:ext cx="4256088" cy="638175"/>
          </a:xfrm>
          <a:solidFill>
            <a:schemeClr val="accent1">
              <a:lumMod val="40000"/>
              <a:lumOff val="60000"/>
              <a:alpha val="80000"/>
            </a:schemeClr>
          </a:solidFill>
          <a:ln w="6350">
            <a:solidFill>
              <a:schemeClr val="accent2"/>
            </a:solidFill>
            <a:miter lim="800000"/>
          </a:ln>
        </p:spPr>
        <p:style>
          <a:lnRef idx="1">
            <a:schemeClr val="accent2"/>
          </a:lnRef>
          <a:fillRef idx="2">
            <a:schemeClr val="accent2"/>
          </a:fillRef>
          <a:effectRef idx="1">
            <a:schemeClr val="accent2"/>
          </a:effectRef>
          <a:fontRef idx="minor">
            <a:schemeClr val="dk1"/>
          </a:fontRef>
        </p:style>
        <p:txBody>
          <a:bodyPr/>
          <a:p>
            <a:pPr marL="0" marR="0" indent="0" algn="l" defTabSz="685800" rtl="0" eaLnBrk="1" fontAlgn="auto" latinLnBrk="0" hangingPunct="1">
              <a:lnSpc>
                <a:spcPct val="100000"/>
              </a:lnSpc>
              <a:spcBef>
                <a:spcPct val="0"/>
              </a:spcBef>
              <a:spcAft>
                <a:spcPct val="0"/>
              </a:spcAft>
              <a:buClrTx/>
              <a:buSzTx/>
              <a:buFontTx/>
              <a:buNone/>
            </a:pPr>
            <a:r>
              <a:rPr kumimoji="0" lang="zh-CN" altLang="en-US" sz="1800"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sym typeface="+mn-ea"/>
              </a:rPr>
              <a:t> </a:t>
            </a:r>
            <a:r>
              <a:rPr kumimoji="0" lang="zh-CN" altLang="en-US" sz="2800" b="1" i="0" u="none" strike="noStrike" kern="1200" cap="none" spc="0" normalizeH="0" baseline="0" noProof="1" dirty="0">
                <a:solidFill>
                  <a:schemeClr val="tx1"/>
                </a:solidFill>
                <a:uFillTx/>
                <a:latin typeface="宋体" panose="02010600030101010101" pitchFamily="2" charset="-122"/>
                <a:ea typeface="宋体" panose="02010600030101010101" pitchFamily="2" charset="-122"/>
                <a:cs typeface="+mn-cs"/>
                <a:sym typeface="+mn-ea"/>
              </a:rPr>
              <a:t>（</a:t>
            </a:r>
            <a:r>
              <a:rPr kumimoji="0" lang="zh-CN" altLang="en-US" sz="2800" b="1" i="0" u="none" strike="noStrike" kern="1200" cap="none" spc="0" normalizeH="0" baseline="0" noProof="1" dirty="0">
                <a:solidFill>
                  <a:schemeClr val="tx1"/>
                </a:solidFill>
                <a:uFillTx/>
                <a:latin typeface="宋体" panose="02010600030101010101" pitchFamily="2" charset="-122"/>
                <a:ea typeface="宋体" panose="02010600030101010101" pitchFamily="2" charset="-122"/>
                <a:cs typeface="+mn-cs"/>
                <a:sym typeface="+mn-ea"/>
              </a:rPr>
              <a:t>二）实用新型</a:t>
            </a:r>
            <a:br>
              <a:rPr kumimoji="0" lang="zh-CN" altLang="en-US" b="0" i="0" u="none" strike="noStrike" kern="1200" cap="none" spc="150" normalizeH="0" baseline="0" noProof="1">
                <a:solidFill>
                  <a:schemeClr val="tx1">
                    <a:lumMod val="85000"/>
                    <a:lumOff val="15000"/>
                  </a:schemeClr>
                </a:solidFill>
                <a:uFillTx/>
                <a:latin typeface="宋体" panose="02010600030101010101" pitchFamily="2" charset="-122"/>
                <a:ea typeface="微软雅黑" panose="020B0503020204020204" charset="-122"/>
                <a:cs typeface="+mn-cs"/>
              </a:rPr>
            </a:br>
            <a:endParaRPr kumimoji="0" lang="zh-CN" altLang="en-US" sz="18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endParaRPr>
          </a:p>
        </p:txBody>
      </p:sp>
      <p:graphicFrame>
        <p:nvGraphicFramePr>
          <p:cNvPr id="4" name="表格 3"/>
          <p:cNvGraphicFramePr/>
          <p:nvPr/>
        </p:nvGraphicFramePr>
        <p:xfrm>
          <a:off x="585788" y="2308225"/>
          <a:ext cx="8012113" cy="3957638"/>
        </p:xfrm>
        <a:graphic>
          <a:graphicData uri="http://schemas.openxmlformats.org/drawingml/2006/table">
            <a:tbl>
              <a:tblPr firstRow="1" bandRow="1">
                <a:tableStyleId>{5940675A-B579-460E-94D1-54222C63F5DA}</a:tableStyleId>
              </a:tblPr>
              <a:tblGrid>
                <a:gridCol w="2474595"/>
                <a:gridCol w="3110230"/>
                <a:gridCol w="2427605"/>
              </a:tblGrid>
              <a:tr h="657860">
                <a:tc>
                  <a:txBody>
                    <a:bodyPr/>
                    <a:p>
                      <a:pPr algn="ctr">
                        <a:buNone/>
                      </a:pPr>
                      <a:r>
                        <a:rPr lang="en-US" sz="2400" b="1">
                          <a:solidFill>
                            <a:srgbClr val="FFFFFF"/>
                          </a:solidFill>
                          <a:uFillTx/>
                          <a:latin typeface="宋体" panose="02010600030101010101" pitchFamily="2" charset="-122"/>
                          <a:ea typeface="宋体" panose="02010600030101010101" pitchFamily="2" charset="-122"/>
                          <a:cs typeface="宋体" panose="02010600030101010101" pitchFamily="2" charset="-122"/>
                        </a:rPr>
                        <a:t>区别</a:t>
                      </a:r>
                      <a:endParaRPr lang="en-US" altLang="en-US" sz="2400" b="1">
                        <a:solidFill>
                          <a:srgbClr val="FFFFFF"/>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9050" cap="rnd">
                      <a:solidFill>
                        <a:srgbClr val="61B788"/>
                      </a:solidFill>
                      <a:prstDash val="solid"/>
                    </a:lnL>
                    <a:lnR w="3175">
                      <a:solidFill>
                        <a:srgbClr val="FFFFFF"/>
                      </a:solidFill>
                      <a:prstDash val="dot"/>
                    </a:lnR>
                    <a:lnT w="19050" cap="rnd">
                      <a:solidFill>
                        <a:srgbClr val="61B788"/>
                      </a:solidFill>
                      <a:prstDash val="solid"/>
                    </a:lnT>
                    <a:lnB w="19050">
                      <a:solidFill>
                        <a:srgbClr val="61B788"/>
                      </a:solidFill>
                      <a:prstDash val="solid"/>
                    </a:lnB>
                    <a:lnTlToBr>
                      <a:noFill/>
                    </a:lnTlToBr>
                    <a:lnBlToTr>
                      <a:noFill/>
                    </a:lnBlToTr>
                    <a:solidFill>
                      <a:srgbClr val="61B788"/>
                    </a:solidFill>
                  </a:tcPr>
                </a:tc>
                <a:tc>
                  <a:txBody>
                    <a:bodyPr/>
                    <a:p>
                      <a:pPr algn="ctr">
                        <a:buClrTx/>
                        <a:buSzTx/>
                        <a:buFontTx/>
                        <a:buNone/>
                      </a:pPr>
                      <a:r>
                        <a:rPr lang="en-US" sz="2400" b="1">
                          <a:solidFill>
                            <a:srgbClr val="FFFFFF"/>
                          </a:solidFill>
                          <a:uFillTx/>
                          <a:latin typeface="宋体" panose="02010600030101010101" pitchFamily="2" charset="-122"/>
                          <a:ea typeface="宋体" panose="02010600030101010101" pitchFamily="2" charset="-122"/>
                          <a:cs typeface="宋体" panose="02010600030101010101" pitchFamily="2" charset="-122"/>
                        </a:rPr>
                        <a:t>发明</a:t>
                      </a:r>
                      <a:endParaRPr lang="en-US" sz="2400" b="1">
                        <a:solidFill>
                          <a:srgbClr val="FFFFFF"/>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3175">
                      <a:solidFill>
                        <a:srgbClr val="FFFFFF"/>
                      </a:solidFill>
                      <a:prstDash val="dot"/>
                    </a:lnL>
                    <a:lnR w="3175">
                      <a:solidFill>
                        <a:srgbClr val="FFFFFF"/>
                      </a:solidFill>
                      <a:prstDash val="dot"/>
                    </a:lnR>
                    <a:lnT w="19050" cap="rnd">
                      <a:solidFill>
                        <a:srgbClr val="61B788"/>
                      </a:solidFill>
                      <a:prstDash val="solid"/>
                    </a:lnT>
                    <a:lnB w="19050">
                      <a:solidFill>
                        <a:srgbClr val="61B788"/>
                      </a:solidFill>
                      <a:prstDash val="solid"/>
                    </a:lnB>
                    <a:lnTlToBr>
                      <a:noFill/>
                    </a:lnTlToBr>
                    <a:lnBlToTr>
                      <a:noFill/>
                    </a:lnBlToTr>
                    <a:solidFill>
                      <a:srgbClr val="61B788"/>
                    </a:solidFill>
                  </a:tcPr>
                </a:tc>
                <a:tc>
                  <a:txBody>
                    <a:bodyPr/>
                    <a:p>
                      <a:pPr algn="ctr">
                        <a:buClrTx/>
                        <a:buSzTx/>
                        <a:buFontTx/>
                        <a:buNone/>
                      </a:pPr>
                      <a:r>
                        <a:rPr lang="en-US" sz="2400" b="1">
                          <a:solidFill>
                            <a:srgbClr val="FFFFFF"/>
                          </a:solidFill>
                          <a:uFillTx/>
                          <a:latin typeface="宋体" panose="02010600030101010101" pitchFamily="2" charset="-122"/>
                          <a:ea typeface="宋体" panose="02010600030101010101" pitchFamily="2" charset="-122"/>
                          <a:cs typeface="宋体" panose="02010600030101010101" pitchFamily="2" charset="-122"/>
                        </a:rPr>
                        <a:t>实用新型</a:t>
                      </a:r>
                      <a:endParaRPr lang="en-US" sz="2400" b="1">
                        <a:solidFill>
                          <a:srgbClr val="FFFFFF"/>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3175">
                      <a:solidFill>
                        <a:srgbClr val="FFFFFF"/>
                      </a:solidFill>
                      <a:prstDash val="dot"/>
                    </a:lnL>
                    <a:lnR w="19050" cap="rnd">
                      <a:solidFill>
                        <a:srgbClr val="61B788"/>
                      </a:solidFill>
                      <a:prstDash val="solid"/>
                    </a:lnR>
                    <a:lnT w="19050" cap="rnd">
                      <a:solidFill>
                        <a:srgbClr val="61B788"/>
                      </a:solidFill>
                      <a:prstDash val="solid"/>
                    </a:lnT>
                    <a:lnB w="19050">
                      <a:solidFill>
                        <a:srgbClr val="61B788"/>
                      </a:solidFill>
                      <a:prstDash val="solid"/>
                    </a:lnB>
                    <a:lnTlToBr>
                      <a:noFill/>
                    </a:lnTlToBr>
                    <a:lnBlToTr>
                      <a:noFill/>
                    </a:lnBlToTr>
                    <a:solidFill>
                      <a:srgbClr val="61B788"/>
                    </a:solidFill>
                  </a:tcPr>
                </a:tc>
              </a:tr>
              <a:tr h="992505">
                <a:tc>
                  <a:txBody>
                    <a:bodyPr/>
                    <a:p>
                      <a:pPr>
                        <a:buNone/>
                      </a:pPr>
                      <a:r>
                        <a:rPr lang="en-US" altLang="zh-CN" sz="2400">
                          <a:solidFill>
                            <a:srgbClr val="404040"/>
                          </a:solidFill>
                          <a:uFillTx/>
                          <a:latin typeface="宋体" panose="02010600030101010101" pitchFamily="2" charset="-122"/>
                          <a:ea typeface="宋体" panose="02010600030101010101" pitchFamily="2" charset="-122"/>
                          <a:cs typeface="宋体" panose="02010600030101010101" pitchFamily="2" charset="-122"/>
                        </a:rPr>
                        <a:t>1</a:t>
                      </a:r>
                      <a:r>
                        <a:rPr lang="zh-CN"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a:t>
                      </a:r>
                      <a:r>
                        <a:rPr lang="zh-CN" sz="2400">
                          <a:solidFill>
                            <a:srgbClr val="404040"/>
                          </a:solidFill>
                          <a:uFillTx/>
                          <a:latin typeface="宋体" panose="02010600030101010101" pitchFamily="2" charset="-122"/>
                          <a:ea typeface="宋体" panose="02010600030101010101" pitchFamily="2" charset="-122"/>
                          <a:cs typeface="宋体" panose="02010600030101010101" pitchFamily="2" charset="-122"/>
                        </a:rPr>
                        <a:t>创造</a:t>
                      </a: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性要求</a:t>
                      </a:r>
                      <a:endParaRPr lang="en-US"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9050" cap="rnd">
                      <a:solidFill>
                        <a:srgbClr val="61B788"/>
                      </a:solidFill>
                      <a:prstDash val="solid"/>
                    </a:lnL>
                    <a:lnR w="3175">
                      <a:solidFill>
                        <a:srgbClr val="61B788"/>
                      </a:solidFill>
                      <a:prstDash val="dot"/>
                    </a:lnR>
                    <a:lnT w="19050">
                      <a:solidFill>
                        <a:srgbClr val="61B788"/>
                      </a:solidFill>
                      <a:prstDash val="solid"/>
                    </a:lnT>
                    <a:lnB w="3175">
                      <a:solidFill>
                        <a:srgbClr val="61B788"/>
                      </a:solidFill>
                      <a:prstDash val="dot"/>
                    </a:lnB>
                    <a:lnTlToBr>
                      <a:noFill/>
                    </a:lnTlToBr>
                    <a:lnBlToTr>
                      <a:noFill/>
                    </a:lnBlToTr>
                    <a:solidFill>
                      <a:srgbClr val="F2F2F2"/>
                    </a:solidFill>
                  </a:tcPr>
                </a:tc>
                <a:tc>
                  <a:txBody>
                    <a:bodyPr/>
                    <a:p>
                      <a:pPr>
                        <a:buNone/>
                      </a:pP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高：</a:t>
                      </a:r>
                      <a:r>
                        <a:rPr lang="en-US" sz="2400" b="1">
                          <a:solidFill>
                            <a:srgbClr val="404040"/>
                          </a:solidFill>
                          <a:uFillTx/>
                          <a:latin typeface="宋体" panose="02010600030101010101" pitchFamily="2" charset="-122"/>
                          <a:ea typeface="宋体" panose="02010600030101010101" pitchFamily="2" charset="-122"/>
                          <a:cs typeface="宋体" panose="02010600030101010101" pitchFamily="2" charset="-122"/>
                        </a:rPr>
                        <a:t>突出的</a:t>
                      </a: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实质性特点和显著的进步</a:t>
                      </a:r>
                      <a:endParaRPr lang="en-US"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3175">
                      <a:solidFill>
                        <a:srgbClr val="61B788"/>
                      </a:solidFill>
                      <a:prstDash val="dot"/>
                    </a:lnL>
                    <a:lnR w="3175">
                      <a:solidFill>
                        <a:srgbClr val="61B788"/>
                      </a:solidFill>
                      <a:prstDash val="dot"/>
                    </a:lnR>
                    <a:lnT w="19050">
                      <a:solidFill>
                        <a:srgbClr val="61B788"/>
                      </a:solidFill>
                      <a:prstDash val="solid"/>
                    </a:lnT>
                    <a:lnB w="3175">
                      <a:solidFill>
                        <a:srgbClr val="61B788"/>
                      </a:solidFill>
                      <a:prstDash val="dot"/>
                    </a:lnB>
                    <a:lnTlToBr>
                      <a:noFill/>
                    </a:lnTlToBr>
                    <a:lnBlToTr>
                      <a:noFill/>
                    </a:lnBlToTr>
                    <a:solidFill>
                      <a:srgbClr val="F2F2F2"/>
                    </a:solidFill>
                  </a:tcPr>
                </a:tc>
                <a:tc>
                  <a:txBody>
                    <a:bodyPr/>
                    <a:p>
                      <a:pPr>
                        <a:buNone/>
                      </a:pP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低：实质性的特点和进步</a:t>
                      </a:r>
                      <a:endParaRPr lang="en-US"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3175">
                      <a:solidFill>
                        <a:srgbClr val="61B788"/>
                      </a:solidFill>
                      <a:prstDash val="dot"/>
                    </a:lnL>
                    <a:lnR w="19050" cap="rnd">
                      <a:solidFill>
                        <a:srgbClr val="61B788"/>
                      </a:solidFill>
                      <a:prstDash val="solid"/>
                    </a:lnR>
                    <a:lnT w="19050">
                      <a:solidFill>
                        <a:srgbClr val="61B788"/>
                      </a:solidFill>
                      <a:prstDash val="solid"/>
                    </a:lnT>
                    <a:lnB w="3175">
                      <a:solidFill>
                        <a:srgbClr val="61B788"/>
                      </a:solidFill>
                      <a:prstDash val="dot"/>
                    </a:lnB>
                    <a:lnTlToBr>
                      <a:noFill/>
                    </a:lnTlToBr>
                    <a:lnBlToTr>
                      <a:noFill/>
                    </a:lnBlToTr>
                    <a:solidFill>
                      <a:srgbClr val="F2F2F2"/>
                    </a:solidFill>
                  </a:tcPr>
                </a:tc>
              </a:tr>
              <a:tr h="991235">
                <a:tc>
                  <a:txBody>
                    <a:bodyPr/>
                    <a:p>
                      <a:pPr>
                        <a:buNone/>
                      </a:pP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2</a:t>
                      </a:r>
                      <a:r>
                        <a:rPr lang="zh-CN"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a:t>
                      </a: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保护范围</a:t>
                      </a:r>
                      <a:endParaRPr lang="en-US"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9050" cap="rnd">
                      <a:solidFill>
                        <a:srgbClr val="61B788"/>
                      </a:solidFill>
                      <a:prstDash val="solid"/>
                    </a:lnL>
                    <a:lnR w="3175">
                      <a:solidFill>
                        <a:srgbClr val="61B788"/>
                      </a:solidFill>
                      <a:prstDash val="dot"/>
                    </a:lnR>
                    <a:lnT w="3175">
                      <a:solidFill>
                        <a:srgbClr val="61B788"/>
                      </a:solidFill>
                      <a:prstDash val="dot"/>
                    </a:lnT>
                    <a:lnB w="3175">
                      <a:solidFill>
                        <a:srgbClr val="61B788"/>
                      </a:solidFill>
                      <a:prstDash val="dot"/>
                    </a:lnB>
                    <a:lnTlToBr>
                      <a:noFill/>
                    </a:lnTlToBr>
                    <a:lnBlToTr>
                      <a:noFill/>
                    </a:lnBlToTr>
                    <a:solidFill>
                      <a:srgbClr val="FFFFFF"/>
                    </a:solidFill>
                  </a:tcPr>
                </a:tc>
                <a:tc>
                  <a:txBody>
                    <a:bodyPr/>
                    <a:p>
                      <a:pPr>
                        <a:buNone/>
                      </a:pP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产品发明、方法发明，及其改进发明</a:t>
                      </a:r>
                      <a:endParaRPr lang="en-US"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3175">
                      <a:solidFill>
                        <a:srgbClr val="61B788"/>
                      </a:solidFill>
                      <a:prstDash val="dot"/>
                    </a:lnL>
                    <a:lnR w="3175">
                      <a:solidFill>
                        <a:srgbClr val="61B788"/>
                      </a:solidFill>
                      <a:prstDash val="dot"/>
                    </a:lnR>
                    <a:lnT w="3175">
                      <a:solidFill>
                        <a:srgbClr val="61B788"/>
                      </a:solidFill>
                      <a:prstDash val="dot"/>
                    </a:lnT>
                    <a:lnB w="3175">
                      <a:solidFill>
                        <a:srgbClr val="61B788"/>
                      </a:solidFill>
                      <a:prstDash val="dot"/>
                    </a:lnB>
                    <a:lnTlToBr>
                      <a:noFill/>
                    </a:lnTlToBr>
                    <a:lnBlToTr>
                      <a:noFill/>
                    </a:lnBlToTr>
                    <a:solidFill>
                      <a:srgbClr val="FFFFFF"/>
                    </a:solidFill>
                  </a:tcPr>
                </a:tc>
                <a:tc>
                  <a:txBody>
                    <a:bodyPr/>
                    <a:p>
                      <a:pPr>
                        <a:buNone/>
                      </a:pP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产品</a:t>
                      </a:r>
                      <a:endParaRPr lang="en-US"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3175">
                      <a:solidFill>
                        <a:srgbClr val="61B788"/>
                      </a:solidFill>
                      <a:prstDash val="dot"/>
                    </a:lnL>
                    <a:lnR w="19050" cap="rnd">
                      <a:solidFill>
                        <a:srgbClr val="61B788"/>
                      </a:solidFill>
                      <a:prstDash val="solid"/>
                    </a:lnR>
                    <a:lnT w="3175">
                      <a:solidFill>
                        <a:srgbClr val="61B788"/>
                      </a:solidFill>
                      <a:prstDash val="dot"/>
                    </a:lnT>
                    <a:lnB w="3175">
                      <a:solidFill>
                        <a:srgbClr val="61B788"/>
                      </a:solidFill>
                      <a:prstDash val="dot"/>
                    </a:lnB>
                    <a:lnTlToBr>
                      <a:noFill/>
                    </a:lnTlToBr>
                    <a:lnBlToTr>
                      <a:noFill/>
                    </a:lnBlToTr>
                    <a:solidFill>
                      <a:srgbClr val="FFFFFF"/>
                    </a:solidFill>
                  </a:tcPr>
                </a:tc>
              </a:tr>
              <a:tr h="613410">
                <a:tc>
                  <a:txBody>
                    <a:bodyPr/>
                    <a:p>
                      <a:pPr>
                        <a:buNone/>
                      </a:pP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3</a:t>
                      </a:r>
                      <a:r>
                        <a:rPr lang="zh-CN"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a:t>
                      </a: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申请审批程序</a:t>
                      </a:r>
                      <a:endParaRPr lang="en-US"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9050" cap="rnd">
                      <a:solidFill>
                        <a:srgbClr val="61B788"/>
                      </a:solidFill>
                      <a:prstDash val="solid"/>
                    </a:lnL>
                    <a:lnR w="3175">
                      <a:solidFill>
                        <a:srgbClr val="61B788"/>
                      </a:solidFill>
                      <a:prstDash val="dot"/>
                    </a:lnR>
                    <a:lnT w="3175">
                      <a:solidFill>
                        <a:srgbClr val="61B788"/>
                      </a:solidFill>
                      <a:prstDash val="dot"/>
                    </a:lnT>
                    <a:lnB w="3175">
                      <a:solidFill>
                        <a:srgbClr val="61B788"/>
                      </a:solidFill>
                      <a:prstDash val="dot"/>
                    </a:lnB>
                    <a:lnTlToBr>
                      <a:noFill/>
                    </a:lnTlToBr>
                    <a:lnBlToTr>
                      <a:noFill/>
                    </a:lnBlToTr>
                    <a:solidFill>
                      <a:srgbClr val="F2F2F2"/>
                    </a:solidFill>
                  </a:tcPr>
                </a:tc>
                <a:tc>
                  <a:txBody>
                    <a:bodyPr/>
                    <a:p>
                      <a:pPr>
                        <a:buNone/>
                      </a:pP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实质审查</a:t>
                      </a:r>
                      <a:endParaRPr lang="en-US"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3175">
                      <a:solidFill>
                        <a:srgbClr val="61B788"/>
                      </a:solidFill>
                      <a:prstDash val="dot"/>
                    </a:lnL>
                    <a:lnR w="3175">
                      <a:solidFill>
                        <a:srgbClr val="61B788"/>
                      </a:solidFill>
                      <a:prstDash val="dot"/>
                    </a:lnR>
                    <a:lnT w="3175">
                      <a:solidFill>
                        <a:srgbClr val="61B788"/>
                      </a:solidFill>
                      <a:prstDash val="dot"/>
                    </a:lnT>
                    <a:lnB w="3175">
                      <a:solidFill>
                        <a:srgbClr val="61B788"/>
                      </a:solidFill>
                      <a:prstDash val="dot"/>
                    </a:lnB>
                    <a:lnTlToBr>
                      <a:noFill/>
                    </a:lnTlToBr>
                    <a:lnBlToTr>
                      <a:noFill/>
                    </a:lnBlToTr>
                    <a:solidFill>
                      <a:srgbClr val="F2F2F2"/>
                    </a:solidFill>
                  </a:tcPr>
                </a:tc>
                <a:tc>
                  <a:txBody>
                    <a:bodyPr/>
                    <a:p>
                      <a:pPr>
                        <a:buNone/>
                      </a:pPr>
                      <a:r>
                        <a:rPr lang="en-US" sz="2400" b="1">
                          <a:solidFill>
                            <a:srgbClr val="404040"/>
                          </a:solidFill>
                          <a:uFillTx/>
                          <a:latin typeface="宋体" panose="02010600030101010101" pitchFamily="2" charset="-122"/>
                          <a:ea typeface="宋体" panose="02010600030101010101" pitchFamily="2" charset="-122"/>
                          <a:cs typeface="宋体" panose="02010600030101010101" pitchFamily="2" charset="-122"/>
                        </a:rPr>
                        <a:t>无</a:t>
                      </a: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实质审查</a:t>
                      </a:r>
                      <a:endParaRPr lang="en-US"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3175">
                      <a:solidFill>
                        <a:srgbClr val="61B788"/>
                      </a:solidFill>
                      <a:prstDash val="dot"/>
                    </a:lnL>
                    <a:lnR w="19050" cap="rnd">
                      <a:solidFill>
                        <a:srgbClr val="61B788"/>
                      </a:solidFill>
                      <a:prstDash val="solid"/>
                    </a:lnR>
                    <a:lnT w="3175">
                      <a:solidFill>
                        <a:srgbClr val="61B788"/>
                      </a:solidFill>
                      <a:prstDash val="dot"/>
                    </a:lnT>
                    <a:lnB w="3175">
                      <a:solidFill>
                        <a:srgbClr val="61B788"/>
                      </a:solidFill>
                      <a:prstDash val="dot"/>
                    </a:lnB>
                    <a:lnTlToBr>
                      <a:noFill/>
                    </a:lnTlToBr>
                    <a:lnBlToTr>
                      <a:noFill/>
                    </a:lnBlToTr>
                    <a:solidFill>
                      <a:srgbClr val="F2F2F2"/>
                    </a:solidFill>
                  </a:tcPr>
                </a:tc>
              </a:tr>
              <a:tr h="702310">
                <a:tc>
                  <a:txBody>
                    <a:bodyPr/>
                    <a:p>
                      <a:pPr>
                        <a:buNone/>
                      </a:pP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4</a:t>
                      </a:r>
                      <a:r>
                        <a:rPr lang="zh-CN"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a:t>
                      </a: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保护期限</a:t>
                      </a:r>
                      <a:endParaRPr lang="en-US"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9050" cap="rnd">
                      <a:solidFill>
                        <a:srgbClr val="61B788"/>
                      </a:solidFill>
                      <a:prstDash val="solid"/>
                    </a:lnL>
                    <a:lnR w="3175">
                      <a:solidFill>
                        <a:srgbClr val="61B788"/>
                      </a:solidFill>
                      <a:prstDash val="dot"/>
                    </a:lnR>
                    <a:lnT w="3175">
                      <a:solidFill>
                        <a:srgbClr val="61B788"/>
                      </a:solidFill>
                      <a:prstDash val="dot"/>
                    </a:lnT>
                    <a:lnB w="19050" cap="rnd">
                      <a:solidFill>
                        <a:srgbClr val="61B788"/>
                      </a:solidFill>
                      <a:prstDash val="solid"/>
                    </a:lnB>
                    <a:lnTlToBr>
                      <a:noFill/>
                    </a:lnTlToBr>
                    <a:lnBlToTr>
                      <a:noFill/>
                    </a:lnBlToTr>
                    <a:solidFill>
                      <a:srgbClr val="FFFFFF"/>
                    </a:solidFill>
                  </a:tcPr>
                </a:tc>
                <a:tc>
                  <a:txBody>
                    <a:bodyPr/>
                    <a:p>
                      <a:pPr>
                        <a:buNone/>
                      </a:pP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20年</a:t>
                      </a:r>
                      <a:endParaRPr lang="en-US"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3175">
                      <a:solidFill>
                        <a:srgbClr val="61B788"/>
                      </a:solidFill>
                      <a:prstDash val="dot"/>
                    </a:lnL>
                    <a:lnR w="3175">
                      <a:solidFill>
                        <a:srgbClr val="61B788"/>
                      </a:solidFill>
                      <a:prstDash val="dot"/>
                    </a:lnR>
                    <a:lnT w="3175">
                      <a:solidFill>
                        <a:srgbClr val="61B788"/>
                      </a:solidFill>
                      <a:prstDash val="dot"/>
                    </a:lnT>
                    <a:lnB w="19050" cap="rnd">
                      <a:solidFill>
                        <a:srgbClr val="61B788"/>
                      </a:solidFill>
                      <a:prstDash val="solid"/>
                    </a:lnB>
                    <a:lnTlToBr>
                      <a:noFill/>
                    </a:lnTlToBr>
                    <a:lnBlToTr>
                      <a:noFill/>
                    </a:lnBlToTr>
                    <a:solidFill>
                      <a:srgbClr val="FFFFFF"/>
                    </a:solidFill>
                  </a:tcPr>
                </a:tc>
                <a:tc>
                  <a:txBody>
                    <a:bodyPr/>
                    <a:p>
                      <a:pPr>
                        <a:buNone/>
                      </a:pPr>
                      <a:r>
                        <a:rPr 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rPr>
                        <a:t>10年</a:t>
                      </a:r>
                      <a:endParaRPr lang="en-US" altLang="en-US" sz="2400">
                        <a:solidFill>
                          <a:srgbClr val="404040"/>
                        </a:solidFill>
                        <a:uFillTx/>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3175">
                      <a:solidFill>
                        <a:srgbClr val="61B788"/>
                      </a:solidFill>
                      <a:prstDash val="dot"/>
                    </a:lnL>
                    <a:lnR w="19050" cap="rnd">
                      <a:solidFill>
                        <a:srgbClr val="61B788"/>
                      </a:solidFill>
                      <a:prstDash val="solid"/>
                    </a:lnR>
                    <a:lnT w="3175">
                      <a:solidFill>
                        <a:srgbClr val="61B788"/>
                      </a:solidFill>
                      <a:prstDash val="dot"/>
                    </a:lnT>
                    <a:lnB w="19050" cap="rnd">
                      <a:solidFill>
                        <a:srgbClr val="61B788"/>
                      </a:solidFill>
                      <a:prstDash val="solid"/>
                    </a:lnB>
                    <a:lnTlToBr>
                      <a:noFill/>
                    </a:lnTlToBr>
                    <a:lnBlToTr>
                      <a:noFill/>
                    </a:lnBlToTr>
                    <a:solidFill>
                      <a:srgbClr val="FFFFFF"/>
                    </a:solidFill>
                  </a:tcPr>
                </a:tc>
              </a:tr>
            </a:tbl>
          </a:graphicData>
        </a:graphic>
      </p:graphicFrame>
      <p:sp>
        <p:nvSpPr>
          <p:cNvPr id="130078" name="文本框 4"/>
          <p:cNvSpPr txBox="1"/>
          <p:nvPr/>
        </p:nvSpPr>
        <p:spPr>
          <a:xfrm>
            <a:off x="1538288" y="1343025"/>
            <a:ext cx="5832475" cy="522288"/>
          </a:xfrm>
          <a:prstGeom prst="rect">
            <a:avLst/>
          </a:prstGeom>
          <a:noFill/>
          <a:ln w="9525">
            <a:noFill/>
          </a:ln>
        </p:spPr>
        <p:txBody>
          <a:bodyPr wrap="square" anchor="t" anchorCtr="0">
            <a:spAutoFit/>
          </a:bodyPr>
          <a:p>
            <a:r>
              <a:rPr lang="en-US" altLang="zh-CN" sz="2800" b="1" dirty="0">
                <a:latin typeface="宋体" panose="02010600030101010101" pitchFamily="2" charset="-122"/>
                <a:ea typeface="宋体" panose="02010600030101010101" pitchFamily="2" charset="-122"/>
              </a:rPr>
              <a:t>3</a:t>
            </a:r>
            <a:r>
              <a:rPr lang="zh-CN" altLang="en-US" sz="2800" b="1" dirty="0">
                <a:latin typeface="宋体" panose="02010600030101010101" pitchFamily="2" charset="-122"/>
                <a:ea typeface="宋体" panose="02010600030101010101" pitchFamily="2" charset="-122"/>
              </a:rPr>
              <a:t>．实用新型专利和发明专利的区别</a:t>
            </a:r>
            <a:endParaRPr lang="zh-CN" altLang="en-US" sz="2800">
              <a:latin typeface="Arial" panose="020B0604020202020204" pitchFamily="34" charset="0"/>
              <a:ea typeface="宋体" panose="02010600030101010101" pitchFamily="2" charset="-122"/>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3.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90"/>
  <p:tag name="KSO_WM_TEMPLATE_THUMBS_INDEX" val="1、4、6、7、8、9、10、11、12、13、14"/>
  <p:tag name="KSO_WM_TEMPLATE_MASTER_THUMB_INDEX" val="1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 name="KSO_WM_SLIDE_BACKGROUND_TYPE" val="frame"/>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 name="KSO_WM_SLIDE_BACKGROUND_TYPE" val="frame"/>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1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20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7.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90"/>
  <p:tag name="KSO_WM_TEMPLATE_THUMBS_INDEX" val="1、4、6、7、8、9、10、11、12、13、14"/>
  <p:tag name="KSO_WM_TEMPLATE_MASTER_THUMB_INDEX" val="1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 name="KSO_WM_SLIDE_BACKGROUND_TYPE" val="frame"/>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 name="KSO_WM_SLIDE_BACKGROUND_TYPE" val="frame"/>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30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3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1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31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6.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90"/>
  <p:tag name="KSO_WM_TEMPLATE_THUMBS_INDEX" val="1、4、6、7、8、9、10、11、12、13、14"/>
  <p:tag name="KSO_WM_TEMPLATE_MASTER_THUMB_INDEX" val="1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4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1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41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90"/>
  <p:tag name="KSO_WM_TEMPLATE_THUMBS_INDEX" val="1、4、6、7、8、9、10、11、12、13、14"/>
  <p:tag name="KSO_WM_TEMPLATE_MASTER_THUMB_INDEX" val="12"/>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 name="KSO_WM_SLIDE_BACKGROUND_TYPE" val="frame"/>
  <p:tag name="KSO_WM_SLIDE_BK_DARK_LIGHT" val="2"/>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 name="KSO_WM_SLIDE_BACKGROUND_TYPE" val="frame"/>
  <p:tag name="KSO_WM_SLIDE_BK_DARK_LIGHT" val="2"/>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 name="KSO_WM_SLIDE_BACKGROUND_TYPE" val="frame"/>
  <p:tag name="KSO_WM_SLIDE_BK_DARK_LIGHT" val="2"/>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 name="KSO_WM_SLIDE_BACKGROUND_TYPE" val="frame"/>
  <p:tag name="KSO_WM_SLIDE_BK_DARK_LIGHT" val="2"/>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5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5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51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4.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90"/>
  <p:tag name="KSO_WM_TEMPLATE_THUMBS_INDEX" val="1、4、6、7、8、9、10、11、12、13、14"/>
  <p:tag name="KSO_WM_TEMPLATE_MASTER_THUMB_INDEX" val="12"/>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2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62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7.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90"/>
  <p:tag name="KSO_WM_TEMPLATE_THUMBS_INDEX" val="1、4、6、7、8、9、10、11、12、13、14"/>
  <p:tag name="KSO_WM_TEMPLATE_MASTER_THUMB_INDEX" val="12"/>
</p:tagLst>
</file>

<file path=ppt/tags/tag628.xml><?xml version="1.0" encoding="utf-8"?>
<p:tagLst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690_14*a*1"/>
  <p:tag name="KSO_WM_TEMPLATE_CATEGORY" val="custom"/>
  <p:tag name="KSO_WM_TEMPLATE_INDEX" val="20202690"/>
  <p:tag name="KSO_WM_UNIT_LAYERLEVEL" val="1"/>
  <p:tag name="KSO_WM_TAG_VERSION" val="1.0"/>
  <p:tag name="KSO_WM_BEAUTIFY_FLAG" val="#wm#"/>
  <p:tag name="KSO_WM_UNIT_ISNUMDGMTITLE" val="0"/>
</p:tagLst>
</file>

<file path=ppt/tags/tag629.xml><?xml version="1.0" encoding="utf-8"?>
<p:tagLst xmlns:p="http://schemas.openxmlformats.org/presentationml/2006/main">
  <p:tag name="KSO_WM_SLIDE_ID" val="custom20202690_14"/>
  <p:tag name="KSO_WM_TEMPLATE_SUBCATEGORY" val="0"/>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690"/>
  <p:tag name="KSO_WM_SLIDE_LAYOUT" val="a_f"/>
  <p:tag name="KSO_WM_SLIDE_LAYOUT_CNT" val="1_1"/>
  <p:tag name="KSO_WM_TEMPLATE_MASTER_TYPE" val="1"/>
  <p:tag name="KSO_WM_TEMPLATE_COLOR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2690_5*l_h_i*1_1_1"/>
  <p:tag name="KSO_WM_TEMPLATE_CATEGORY" val="custom"/>
  <p:tag name="KSO_WM_TEMPLATE_INDEX" val="20202690"/>
  <p:tag name="KSO_WM_UNIT_LAYERLEVEL" val="1_1_1"/>
  <p:tag name="KSO_WM_TAG_VERSION" val="1.0"/>
  <p:tag name="KSO_WM_BEAUTIFY_FLAG" val="#wm#"/>
  <p:tag name="KSO_WM_UNIT_TYPE" val="l_h_i"/>
  <p:tag name="KSO_WM_UNIT_INDEX" val="1_1_1"/>
  <p:tag name="KSO_WM_UNIT_FILL_FORE_SCHEMECOLOR_INDEX" val="5"/>
  <p:tag name="KSO_WM_UNIT_FILL_TYPE" val="1"/>
  <p:tag name="KSO_WM_UNIT_TEXT_FILL_FORE_SCHEMECOLOR_INDEX" val="13"/>
  <p:tag name="KSO_WM_UNIT_TEXT_FILL_TYPE" val="1"/>
  <p:tag name="KSO_WM_UNIT_USESOURCEFORMAT_APPLY" val="1"/>
  <p:tag name="KSO_WM_FULL_TEXT_BEAUTIFY_COPY_ID" val="19"/>
</p:tagLst>
</file>

<file path=ppt/tags/tag631.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690_5*l_h_a*1_1_1"/>
  <p:tag name="KSO_WM_TEMPLATE_CATEGORY" val="custom"/>
  <p:tag name="KSO_WM_TEMPLATE_INDEX" val="20202690"/>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 name="KSO_WM_FULL_TEXT_BEAUTIFY_COPY_ID" val="20"/>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2690_5*l_h_i*1_2_1"/>
  <p:tag name="KSO_WM_TEMPLATE_CATEGORY" val="custom"/>
  <p:tag name="KSO_WM_TEMPLATE_INDEX" val="20202690"/>
  <p:tag name="KSO_WM_UNIT_LAYERLEVEL" val="1_1_1"/>
  <p:tag name="KSO_WM_TAG_VERSION" val="1.0"/>
  <p:tag name="KSO_WM_BEAUTIFY_FLAG" val="#wm#"/>
  <p:tag name="KSO_WM_UNIT_TYPE" val="l_h_i"/>
  <p:tag name="KSO_WM_UNIT_INDEX" val="1_2_1"/>
  <p:tag name="KSO_WM_UNIT_FILL_FORE_SCHEMECOLOR_INDEX" val="5"/>
  <p:tag name="KSO_WM_UNIT_FILL_TYPE" val="1"/>
  <p:tag name="KSO_WM_UNIT_TEXT_FILL_FORE_SCHEMECOLOR_INDEX" val="13"/>
  <p:tag name="KSO_WM_UNIT_TEXT_FILL_TYPE" val="1"/>
  <p:tag name="KSO_WM_UNIT_USESOURCEFORMAT_APPLY" val="1"/>
  <p:tag name="KSO_WM_FULL_TEXT_BEAUTIFY_COPY_ID" val="23"/>
</p:tagLst>
</file>

<file path=ppt/tags/tag633.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690_5*l_h_a*1_2_1"/>
  <p:tag name="KSO_WM_TEMPLATE_CATEGORY" val="custom"/>
  <p:tag name="KSO_WM_TEMPLATE_INDEX" val="20202690"/>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 name="KSO_WM_FULL_TEXT_BEAUTIFY_COPY_ID" val="24"/>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2690_5*l_h_i*1_3_1"/>
  <p:tag name="KSO_WM_TEMPLATE_CATEGORY" val="custom"/>
  <p:tag name="KSO_WM_TEMPLATE_INDEX" val="20202690"/>
  <p:tag name="KSO_WM_UNIT_LAYERLEVEL" val="1_1_1"/>
  <p:tag name="KSO_WM_TAG_VERSION" val="1.0"/>
  <p:tag name="KSO_WM_BEAUTIFY_FLAG" val="#wm#"/>
  <p:tag name="KSO_WM_UNIT_TYPE" val="l_h_i"/>
  <p:tag name="KSO_WM_UNIT_INDEX" val="1_3_1"/>
  <p:tag name="KSO_WM_UNIT_FILL_FORE_SCHEMECOLOR_INDEX" val="5"/>
  <p:tag name="KSO_WM_UNIT_FILL_TYPE" val="1"/>
  <p:tag name="KSO_WM_UNIT_TEXT_FILL_FORE_SCHEMECOLOR_INDEX" val="13"/>
  <p:tag name="KSO_WM_UNIT_TEXT_FILL_TYPE" val="1"/>
  <p:tag name="KSO_WM_UNIT_USESOURCEFORMAT_APPLY" val="1"/>
  <p:tag name="KSO_WM_FULL_TEXT_BEAUTIFY_COPY_ID" val="26"/>
</p:tagLst>
</file>

<file path=ppt/tags/tag635.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690_5*l_h_a*1_3_1"/>
  <p:tag name="KSO_WM_TEMPLATE_CATEGORY" val="custom"/>
  <p:tag name="KSO_WM_TEMPLATE_INDEX" val="20202690"/>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 name="KSO_WM_FULL_TEXT_BEAUTIFY_COPY_ID" val="27"/>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02690_5*l_h_i*1_4_1"/>
  <p:tag name="KSO_WM_TEMPLATE_CATEGORY" val="custom"/>
  <p:tag name="KSO_WM_TEMPLATE_INDEX" val="20202690"/>
  <p:tag name="KSO_WM_UNIT_LAYERLEVEL" val="1_1_1"/>
  <p:tag name="KSO_WM_TAG_VERSION" val="1.0"/>
  <p:tag name="KSO_WM_BEAUTIFY_FLAG" val="#wm#"/>
  <p:tag name="KSO_WM_UNIT_TYPE" val="l_h_i"/>
  <p:tag name="KSO_WM_UNIT_INDEX" val="1_4_1"/>
  <p:tag name="KSO_WM_UNIT_FILL_FORE_SCHEMECOLOR_INDEX" val="5"/>
  <p:tag name="KSO_WM_UNIT_FILL_TYPE" val="1"/>
  <p:tag name="KSO_WM_UNIT_TEXT_FILL_FORE_SCHEMECOLOR_INDEX" val="13"/>
  <p:tag name="KSO_WM_UNIT_TEXT_FILL_TYPE" val="1"/>
  <p:tag name="KSO_WM_UNIT_USESOURCEFORMAT_APPLY" val="1"/>
  <p:tag name="KSO_WM_FULL_TEXT_BEAUTIFY_COPY_ID" val="4"/>
</p:tagLst>
</file>

<file path=ppt/tags/tag637.xml><?xml version="1.0" encoding="utf-8"?>
<p:tagLst xmlns:p="http://schemas.openxmlformats.org/presentationml/2006/main">
  <p:tag name="KSO_WM_UNIT_ISCONTENTSTITLE" val="0"/>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2690_5*l_h_a*1_4_1"/>
  <p:tag name="KSO_WM_TEMPLATE_CATEGORY" val="custom"/>
  <p:tag name="KSO_WM_TEMPLATE_INDEX" val="20202690"/>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 name="KSO_WM_FULL_TEXT_BEAUTIFY_COPY_ID" val="5"/>
</p:tagLst>
</file>

<file path=ppt/tags/tag638.xml><?xml version="1.0" encoding="utf-8"?>
<p:tagLst xmlns:p="http://schemas.openxmlformats.org/presentationml/2006/main">
  <p:tag name="KSO_WM_UNIT_ISCONTENTSTITLE" val="1"/>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690_5*a*1"/>
  <p:tag name="KSO_WM_TEMPLATE_CATEGORY" val="custom"/>
  <p:tag name="KSO_WM_TEMPLATE_INDEX" val="20202690"/>
  <p:tag name="KSO_WM_UNIT_LAYERLEVEL" val="1"/>
  <p:tag name="KSO_WM_TAG_VERSION" val="1.0"/>
  <p:tag name="KSO_WM_BEAUTIFY_FLAG" val="#wm#"/>
  <p:tag name="KSO_WM_UNIT_PRESET_TEXT" val="目录"/>
  <p:tag name="KSO_WM_UNIT_VALUE" val="2"/>
  <p:tag name="KSO_WM_UNIT_ISNUMDGMTITLE" val="0"/>
  <p:tag name="KSO_WM_UNIT_TEXT_FILL_FORE_SCHEMECOLOR_INDEX" val="13"/>
  <p:tag name="KSO_WM_UNIT_TEXT_FILL_TYPE" val="1"/>
  <p:tag name="KSO_WM_UNIT_USESOURCEFORMAT_APPLY" val="1"/>
  <p:tag name="KSO_WM_FULL_TEXT_BEAUTIFY_COPY_ID" val="16"/>
</p:tagLst>
</file>

<file path=ppt/tags/tag639.xml><?xml version="1.0" encoding="utf-8"?>
<p:tagLst xmlns:p="http://schemas.openxmlformats.org/presentationml/2006/main">
  <p:tag name="KSO_WM_SLIDE_ID" val="custom20202690_5"/>
  <p:tag name="KSO_WM_TEMPLATE_SUBCATEGORY" val="0"/>
  <p:tag name="KSO_WM_TEMPLATE_MASTER_TYPE" val="1"/>
  <p:tag name="KSO_WM_TEMPLATE_COLOR_TYPE" val="1"/>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2690"/>
  <p:tag name="KSO_WM_SLIDE_LAYOUT" val="a_l"/>
  <p:tag name="KSO_WM_SLIDE_LAYOUT_CNT" val="1_1"/>
  <p:tag name="KSO_WM_SLIDE_TYPE" val="contents"/>
  <p:tag name="KSO_WM_SLIDE_SUBTYPE" val="diag"/>
  <p:tag name="KSO_WM_FULL_TEXT_BEAUTIFY_COPY_ID" val="150995418"/>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40.xml><?xml version="1.0" encoding="utf-8"?>
<p:tagLst xmlns:p="http://schemas.openxmlformats.org/presentationml/2006/main">
  <p:tag name="KSO_WM_FULL_TEXT_BEAUTIFY_COPY_ID" val="2"/>
</p:tagLst>
</file>

<file path=ppt/tags/tag641.xml><?xml version="1.0" encoding="utf-8"?>
<p:tagLst xmlns:p="http://schemas.openxmlformats.org/presentationml/2006/main">
  <p:tag name="KSO_WM_BEAUTIFY_FLAG" val="#wm#"/>
  <p:tag name="KSO_WM_TEMPLATE_CATEGORY" val="custom"/>
  <p:tag name="KSO_WM_TEMPLATE_INDEX" val="20202690"/>
  <p:tag name="KSO_WM_FULL_TEXT_BEAUTIFY_COPY_ID" val="150995365"/>
</p:tagLst>
</file>

<file path=ppt/tags/tag642.xml><?xml version="1.0" encoding="utf-8"?>
<p:tagLst xmlns:p="http://schemas.openxmlformats.org/presentationml/2006/main">
  <p:tag name="KSO_WM_FULL_TEXT_BEAUTIFY_COPY_ID" val="2"/>
</p:tagLst>
</file>

<file path=ppt/tags/tag643.xml><?xml version="1.0" encoding="utf-8"?>
<p:tagLst xmlns:p="http://schemas.openxmlformats.org/presentationml/2006/main">
  <p:tag name="KSO_WM_FULL_TEXT_BEAUTIFY_COPY_ID" val="65538"/>
</p:tagLst>
</file>

<file path=ppt/tags/tag644.xml><?xml version="1.0" encoding="utf-8"?>
<p:tagLst xmlns:p="http://schemas.openxmlformats.org/presentationml/2006/main">
  <p:tag name="KSO_WM_FULL_TEXT_BEAUTIFY_COPY_ID" val="4"/>
</p:tagLst>
</file>

<file path=ppt/tags/tag645.xml><?xml version="1.0" encoding="utf-8"?>
<p:tagLst xmlns:p="http://schemas.openxmlformats.org/presentationml/2006/main">
  <p:tag name="KSO_WM_BEAUTIFY_FLAG" val="#wm#"/>
  <p:tag name="KSO_WM_TEMPLATE_CATEGORY" val="custom"/>
  <p:tag name="KSO_WM_TEMPLATE_INDEX" val="20202690"/>
  <p:tag name="KSO_WM_FULL_TEXT_BEAUTIFY_COPY_ID" val="150995363"/>
</p:tagLst>
</file>

<file path=ppt/tags/tag646.xml><?xml version="1.0" encoding="utf-8"?>
<p:tagLst xmlns:p="http://schemas.openxmlformats.org/presentationml/2006/main">
  <p:tag name="KSO_WM_FULL_TEXT_BEAUTIFY_COPY_ID" val="2"/>
</p:tagLst>
</file>

<file path=ppt/tags/tag647.xml><?xml version="1.0" encoding="utf-8"?>
<p:tagLst xmlns:p="http://schemas.openxmlformats.org/presentationml/2006/main">
  <p:tag name="KSO_WM_FULL_TEXT_BEAUTIFY_COPY_ID" val="3"/>
</p:tagLst>
</file>

<file path=ppt/tags/tag648.xml><?xml version="1.0" encoding="utf-8"?>
<p:tagLst xmlns:p="http://schemas.openxmlformats.org/presentationml/2006/main">
  <p:tag name="KSO_WM_BEAUTIFY_FLAG" val="#wm#"/>
  <p:tag name="KSO_WM_TEMPLATE_CATEGORY" val="custom"/>
  <p:tag name="KSO_WM_TEMPLATE_INDEX" val="20202690"/>
  <p:tag name="KSO_WM_FULL_TEXT_BEAUTIFY_COPY_ID" val="150995438"/>
</p:tagLst>
</file>

<file path=ppt/tags/tag649.xml><?xml version="1.0" encoding="utf-8"?>
<p:tagLst xmlns:p="http://schemas.openxmlformats.org/presentationml/2006/main">
  <p:tag name="KSO_WM_FULL_TEXT_BEAUTIFY_COPY_ID"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50.xml><?xml version="1.0" encoding="utf-8"?>
<p:tagLst xmlns:p="http://schemas.openxmlformats.org/presentationml/2006/main">
  <p:tag name="KSO_WM_FULL_TEXT_BEAUTIFY_COPY_ID" val="3"/>
</p:tagLst>
</file>

<file path=ppt/tags/tag651.xml><?xml version="1.0" encoding="utf-8"?>
<p:tagLst xmlns:p="http://schemas.openxmlformats.org/presentationml/2006/main">
  <p:tag name="KSO_WM_BEAUTIFY_FLAG" val="#wm#"/>
  <p:tag name="KSO_WM_TEMPLATE_CATEGORY" val="custom"/>
  <p:tag name="KSO_WM_TEMPLATE_INDEX" val="20202690"/>
  <p:tag name="KSO_WM_FULL_TEXT_BEAUTIFY_COPY_ID" val="150995365"/>
</p:tagLst>
</file>

<file path=ppt/tags/tag652.xml><?xml version="1.0" encoding="utf-8"?>
<p:tagLst xmlns:p="http://schemas.openxmlformats.org/presentationml/2006/main">
  <p:tag name="KSO_WM_FULL_TEXT_BEAUTIFY_COPY_ID" val="2"/>
</p:tagLst>
</file>

<file path=ppt/tags/tag653.xml><?xml version="1.0" encoding="utf-8"?>
<p:tagLst xmlns:p="http://schemas.openxmlformats.org/presentationml/2006/main">
  <p:tag name="KSO_WM_FULL_TEXT_BEAUTIFY_COPY_ID" val="65538"/>
</p:tagLst>
</file>

<file path=ppt/tags/tag654.xml><?xml version="1.0" encoding="utf-8"?>
<p:tagLst xmlns:p="http://schemas.openxmlformats.org/presentationml/2006/main">
  <p:tag name="KSO_WM_FULL_TEXT_BEAUTIFY_COPY_ID" val="4"/>
</p:tagLst>
</file>

<file path=ppt/tags/tag655.xml><?xml version="1.0" encoding="utf-8"?>
<p:tagLst xmlns:p="http://schemas.openxmlformats.org/presentationml/2006/main">
  <p:tag name="KSO_WM_BEAUTIFY_FLAG" val="#wm#"/>
  <p:tag name="KSO_WM_TEMPLATE_CATEGORY" val="custom"/>
  <p:tag name="KSO_WM_TEMPLATE_INDEX" val="20202690"/>
  <p:tag name="KSO_WM_FULL_TEXT_BEAUTIFY_COPY_ID" val="150995363"/>
</p:tagLst>
</file>

<file path=ppt/tags/tag656.xml><?xml version="1.0" encoding="utf-8"?>
<p:tagLst xmlns:p="http://schemas.openxmlformats.org/presentationml/2006/main">
  <p:tag name="KSO_WM_FULL_TEXT_BEAUTIFY_COPY_ID" val="2"/>
</p:tagLst>
</file>

<file path=ppt/tags/tag657.xml><?xml version="1.0" encoding="utf-8"?>
<p:tagLst xmlns:p="http://schemas.openxmlformats.org/presentationml/2006/main">
  <p:tag name="KSO_WM_BEAUTIFY_FLAG" val="#wm#"/>
  <p:tag name="KSO_WM_TEMPLATE_CATEGORY" val="custom"/>
  <p:tag name="KSO_WM_TEMPLATE_INDEX" val="20202690"/>
  <p:tag name="KSO_WM_FULL_TEXT_BEAUTIFY_COPY_ID" val="150995365"/>
</p:tagLst>
</file>

<file path=ppt/tags/tag658.xml><?xml version="1.0" encoding="utf-8"?>
<p:tagLst xmlns:p="http://schemas.openxmlformats.org/presentationml/2006/main">
  <p:tag name="KSO_WM_FULL_TEXT_BEAUTIFY_COPY_ID" val="2"/>
</p:tagLst>
</file>

<file path=ppt/tags/tag659.xml><?xml version="1.0" encoding="utf-8"?>
<p:tagLst xmlns:p="http://schemas.openxmlformats.org/presentationml/2006/main">
  <p:tag name="KSO_WM_FULL_TEXT_BEAUTIFY_COPY_ID" val="3"/>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60.xml><?xml version="1.0" encoding="utf-8"?>
<p:tagLst xmlns:p="http://schemas.openxmlformats.org/presentationml/2006/main">
  <p:tag name="KSO_WM_BEAUTIFY_FLAG" val="#wm#"/>
  <p:tag name="KSO_WM_TEMPLATE_CATEGORY" val="custom"/>
  <p:tag name="KSO_WM_TEMPLATE_INDEX" val="20202690"/>
  <p:tag name="KSO_WM_FULL_TEXT_BEAUTIFY_COPY_ID" val="150995365"/>
</p:tagLst>
</file>

<file path=ppt/tags/tag661.xml><?xml version="1.0" encoding="utf-8"?>
<p:tagLst xmlns:p="http://schemas.openxmlformats.org/presentationml/2006/main">
  <p:tag name="KSO_WM_FULL_TEXT_BEAUTIFY_COPY_ID" val="2"/>
</p:tagLst>
</file>

<file path=ppt/tags/tag662.xml><?xml version="1.0" encoding="utf-8"?>
<p:tagLst xmlns:p="http://schemas.openxmlformats.org/presentationml/2006/main">
  <p:tag name="KSO_WM_FULL_TEXT_BEAUTIFY_COPY_ID" val="3"/>
</p:tagLst>
</file>

<file path=ppt/tags/tag663.xml><?xml version="1.0" encoding="utf-8"?>
<p:tagLst xmlns:p="http://schemas.openxmlformats.org/presentationml/2006/main">
  <p:tag name="KSO_WM_BEAUTIFY_FLAG" val="#wm#"/>
  <p:tag name="KSO_WM_TEMPLATE_CATEGORY" val="custom"/>
  <p:tag name="KSO_WM_TEMPLATE_INDEX" val="20202690"/>
  <p:tag name="KSO_WM_FULL_TEXT_BEAUTIFY_COPY_ID" val="150995365"/>
</p:tagLst>
</file>

<file path=ppt/tags/tag664.xml><?xml version="1.0" encoding="utf-8"?>
<p:tagLst xmlns:p="http://schemas.openxmlformats.org/presentationml/2006/main">
  <p:tag name="KSO_WM_FULL_TEXT_BEAUTIFY_COPY_ID" val="2"/>
</p:tagLst>
</file>

<file path=ppt/tags/tag665.xml><?xml version="1.0" encoding="utf-8"?>
<p:tagLst xmlns:p="http://schemas.openxmlformats.org/presentationml/2006/main">
  <p:tag name="KSO_WM_FULL_TEXT_BEAUTIFY_COPY_ID" val="3"/>
</p:tagLst>
</file>

<file path=ppt/tags/tag666.xml><?xml version="1.0" encoding="utf-8"?>
<p:tagLst xmlns:p="http://schemas.openxmlformats.org/presentationml/2006/main">
  <p:tag name="KSO_WM_BEAUTIFY_FLAG" val="#wm#"/>
  <p:tag name="KSO_WM_TEMPLATE_CATEGORY" val="custom"/>
  <p:tag name="KSO_WM_TEMPLATE_INDEX" val="20202690"/>
  <p:tag name="KSO_WM_FULL_TEXT_BEAUTIFY_COPY_ID" val="150995365"/>
</p:tagLst>
</file>

<file path=ppt/tags/tag667.xml><?xml version="1.0" encoding="utf-8"?>
<p:tagLst xmlns:p="http://schemas.openxmlformats.org/presentationml/2006/main">
  <p:tag name="KSO_WM_FULL_TEXT_BEAUTIFY_COPY_ID" val="2"/>
</p:tagLst>
</file>

<file path=ppt/tags/tag668.xml><?xml version="1.0" encoding="utf-8"?>
<p:tagLst xmlns:p="http://schemas.openxmlformats.org/presentationml/2006/main">
  <p:tag name="KSO_WM_FULL_TEXT_BEAUTIFY_COPY_ID" val="65538"/>
</p:tagLst>
</file>

<file path=ppt/tags/tag669.xml><?xml version="1.0" encoding="utf-8"?>
<p:tagLst xmlns:p="http://schemas.openxmlformats.org/presentationml/2006/main">
  <p:tag name="KSO_WM_FULL_TEXT_BEAUTIFY_COPY_ID" val="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70.xml><?xml version="1.0" encoding="utf-8"?>
<p:tagLst xmlns:p="http://schemas.openxmlformats.org/presentationml/2006/main">
  <p:tag name="KSO_WM_UNIT_PLACING_PICTURE_USER_VIEWPORT" val="{&quot;height&quot;:4175,&quot;width&quot;:4140}"/>
</p:tagLst>
</file>

<file path=ppt/tags/tag671.xml><?xml version="1.0" encoding="utf-8"?>
<p:tagLst xmlns:p="http://schemas.openxmlformats.org/presentationml/2006/main">
  <p:tag name="KSO_WM_BEAUTIFY_FLAG" val="#wm#"/>
  <p:tag name="KSO_WM_TEMPLATE_CATEGORY" val="custom"/>
  <p:tag name="KSO_WM_TEMPLATE_INDEX" val="20202690"/>
  <p:tag name="KSO_WM_FULL_TEXT_BEAUTIFY_COPY_ID" val="150995363"/>
</p:tagLst>
</file>

<file path=ppt/tags/tag672.xml><?xml version="1.0" encoding="utf-8"?>
<p:tagLst xmlns:p="http://schemas.openxmlformats.org/presentationml/2006/main">
  <p:tag name="KSO_WM_FULL_TEXT_BEAUTIFY_COPY_ID" val="2"/>
</p:tagLst>
</file>

<file path=ppt/tags/tag673.xml><?xml version="1.0" encoding="utf-8"?>
<p:tagLst xmlns:p="http://schemas.openxmlformats.org/presentationml/2006/main">
  <p:tag name="KSO_WM_FULL_TEXT_BEAUTIFY_COPY_ID" val="65538"/>
</p:tagLst>
</file>

<file path=ppt/tags/tag674.xml><?xml version="1.0" encoding="utf-8"?>
<p:tagLst xmlns:p="http://schemas.openxmlformats.org/presentationml/2006/main">
  <p:tag name="KSO_WM_FULL_TEXT_BEAUTIFY_COPY_ID" val="4"/>
</p:tagLst>
</file>

<file path=ppt/tags/tag675.xml><?xml version="1.0" encoding="utf-8"?>
<p:tagLst xmlns:p="http://schemas.openxmlformats.org/presentationml/2006/main">
  <p:tag name="KSO_WM_BEAUTIFY_FLAG" val="#wm#"/>
  <p:tag name="KSO_WM_TEMPLATE_CATEGORY" val="custom"/>
  <p:tag name="KSO_WM_TEMPLATE_INDEX" val="20202690"/>
  <p:tag name="KSO_WM_FULL_TEXT_BEAUTIFY_COPY_ID" val="150995363"/>
</p:tagLst>
</file>

<file path=ppt/tags/tag676.xml><?xml version="1.0" encoding="utf-8"?>
<p:tagLst xmlns:p="http://schemas.openxmlformats.org/presentationml/2006/main">
  <p:tag name="KSO_WM_FULL_TEXT_BEAUTIFY_COPY_ID" val="2"/>
</p:tagLst>
</file>

<file path=ppt/tags/tag677.xml><?xml version="1.0" encoding="utf-8"?>
<p:tagLst xmlns:p="http://schemas.openxmlformats.org/presentationml/2006/main">
  <p:tag name="KSO_WM_FULL_TEXT_BEAUTIFY_COPY_ID" val="3"/>
</p:tagLst>
</file>

<file path=ppt/tags/tag678.xml><?xml version="1.0" encoding="utf-8"?>
<p:tagLst xmlns:p="http://schemas.openxmlformats.org/presentationml/2006/main">
  <p:tag name="KSO_WM_BEAUTIFY_FLAG" val="#wm#"/>
  <p:tag name="KSO_WM_TEMPLATE_CATEGORY" val="custom"/>
  <p:tag name="KSO_WM_TEMPLATE_INDEX" val="20202690"/>
  <p:tag name="KSO_WM_FULL_TEXT_BEAUTIFY_COPY_ID" val="150995365"/>
</p:tagLst>
</file>

<file path=ppt/tags/tag679.xml><?xml version="1.0" encoding="utf-8"?>
<p:tagLst xmlns:p="http://schemas.openxmlformats.org/presentationml/2006/main">
  <p:tag name="commondata" val="eyJoZGlkIjoiZjI1NDRhM2M2MjA0YmM3NWM0NGVjMTczMzFiMzNhNWUifQ=="/>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9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heme/theme1.xml><?xml version="1.0" encoding="utf-8"?>
<a:theme xmlns:a="http://schemas.openxmlformats.org/drawingml/2006/main" name="Office 主题​​">
  <a:themeElements>
    <a:clrScheme name="自定义 98">
      <a:dk1>
        <a:srgbClr val="000000"/>
      </a:dk1>
      <a:lt1>
        <a:srgbClr val="FFFFFF"/>
      </a:lt1>
      <a:dk2>
        <a:srgbClr val="DEEAE0"/>
      </a:dk2>
      <a:lt2>
        <a:srgbClr val="FFFFFF"/>
      </a:lt2>
      <a:accent1>
        <a:srgbClr val="5DAA6E"/>
      </a:accent1>
      <a:accent2>
        <a:srgbClr val="70A764"/>
      </a:accent2>
      <a:accent3>
        <a:srgbClr val="81A25C"/>
      </a:accent3>
      <a:accent4>
        <a:srgbClr val="8E9D57"/>
      </a:accent4>
      <a:accent5>
        <a:srgbClr val="9C9955"/>
      </a:accent5>
      <a:accent6>
        <a:srgbClr val="A69358"/>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98">
      <a:dk1>
        <a:srgbClr val="000000"/>
      </a:dk1>
      <a:lt1>
        <a:srgbClr val="FFFFFF"/>
      </a:lt1>
      <a:dk2>
        <a:srgbClr val="DEEAE0"/>
      </a:dk2>
      <a:lt2>
        <a:srgbClr val="FFFFFF"/>
      </a:lt2>
      <a:accent1>
        <a:srgbClr val="5DAA6E"/>
      </a:accent1>
      <a:accent2>
        <a:srgbClr val="70A764"/>
      </a:accent2>
      <a:accent3>
        <a:srgbClr val="81A25C"/>
      </a:accent3>
      <a:accent4>
        <a:srgbClr val="8E9D57"/>
      </a:accent4>
      <a:accent5>
        <a:srgbClr val="9C9955"/>
      </a:accent5>
      <a:accent6>
        <a:srgbClr val="A69358"/>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主题​​">
  <a:themeElements>
    <a:clrScheme name="自定义 98">
      <a:dk1>
        <a:srgbClr val="000000"/>
      </a:dk1>
      <a:lt1>
        <a:srgbClr val="FFFFFF"/>
      </a:lt1>
      <a:dk2>
        <a:srgbClr val="DEEAE0"/>
      </a:dk2>
      <a:lt2>
        <a:srgbClr val="FFFFFF"/>
      </a:lt2>
      <a:accent1>
        <a:srgbClr val="5DAA6E"/>
      </a:accent1>
      <a:accent2>
        <a:srgbClr val="70A764"/>
      </a:accent2>
      <a:accent3>
        <a:srgbClr val="81A25C"/>
      </a:accent3>
      <a:accent4>
        <a:srgbClr val="8E9D57"/>
      </a:accent4>
      <a:accent5>
        <a:srgbClr val="9C9955"/>
      </a:accent5>
      <a:accent6>
        <a:srgbClr val="A69358"/>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自定义 98">
      <a:dk1>
        <a:srgbClr val="000000"/>
      </a:dk1>
      <a:lt1>
        <a:srgbClr val="FFFFFF"/>
      </a:lt1>
      <a:dk2>
        <a:srgbClr val="DEEAE0"/>
      </a:dk2>
      <a:lt2>
        <a:srgbClr val="FFFFFF"/>
      </a:lt2>
      <a:accent1>
        <a:srgbClr val="5DAA6E"/>
      </a:accent1>
      <a:accent2>
        <a:srgbClr val="70A764"/>
      </a:accent2>
      <a:accent3>
        <a:srgbClr val="81A25C"/>
      </a:accent3>
      <a:accent4>
        <a:srgbClr val="8E9D57"/>
      </a:accent4>
      <a:accent5>
        <a:srgbClr val="9C9955"/>
      </a:accent5>
      <a:accent6>
        <a:srgbClr val="A69358"/>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自定义 98">
      <a:dk1>
        <a:srgbClr val="000000"/>
      </a:dk1>
      <a:lt1>
        <a:srgbClr val="FFFFFF"/>
      </a:lt1>
      <a:dk2>
        <a:srgbClr val="DEEAE0"/>
      </a:dk2>
      <a:lt2>
        <a:srgbClr val="FFFFFF"/>
      </a:lt2>
      <a:accent1>
        <a:srgbClr val="5DAA6E"/>
      </a:accent1>
      <a:accent2>
        <a:srgbClr val="70A764"/>
      </a:accent2>
      <a:accent3>
        <a:srgbClr val="81A25C"/>
      </a:accent3>
      <a:accent4>
        <a:srgbClr val="8E9D57"/>
      </a:accent4>
      <a:accent5>
        <a:srgbClr val="9C9955"/>
      </a:accent5>
      <a:accent6>
        <a:srgbClr val="A69358"/>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主题​​">
  <a:themeElements>
    <a:clrScheme name="自定义 98">
      <a:dk1>
        <a:srgbClr val="000000"/>
      </a:dk1>
      <a:lt1>
        <a:srgbClr val="FFFFFF"/>
      </a:lt1>
      <a:dk2>
        <a:srgbClr val="DEEAE0"/>
      </a:dk2>
      <a:lt2>
        <a:srgbClr val="FFFFFF"/>
      </a:lt2>
      <a:accent1>
        <a:srgbClr val="5DAA6E"/>
      </a:accent1>
      <a:accent2>
        <a:srgbClr val="70A764"/>
      </a:accent2>
      <a:accent3>
        <a:srgbClr val="81A25C"/>
      </a:accent3>
      <a:accent4>
        <a:srgbClr val="8E9D57"/>
      </a:accent4>
      <a:accent5>
        <a:srgbClr val="9C9955"/>
      </a:accent5>
      <a:accent6>
        <a:srgbClr val="A69358"/>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8">
    <a:dk1>
      <a:srgbClr val="000000"/>
    </a:dk1>
    <a:lt1>
      <a:srgbClr val="FFFFFF"/>
    </a:lt1>
    <a:dk2>
      <a:srgbClr val="DEEAE0"/>
    </a:dk2>
    <a:lt2>
      <a:srgbClr val="FFFFFF"/>
    </a:lt2>
    <a:accent1>
      <a:srgbClr val="5DAA6E"/>
    </a:accent1>
    <a:accent2>
      <a:srgbClr val="70A764"/>
    </a:accent2>
    <a:accent3>
      <a:srgbClr val="81A25C"/>
    </a:accent3>
    <a:accent4>
      <a:srgbClr val="8E9D57"/>
    </a:accent4>
    <a:accent5>
      <a:srgbClr val="9C9955"/>
    </a:accent5>
    <a:accent6>
      <a:srgbClr val="A69358"/>
    </a:accent6>
    <a:hlink>
      <a:srgbClr val="658BD5"/>
    </a:hlink>
    <a:folHlink>
      <a:srgbClr val="9F69A3"/>
    </a:folHlink>
  </a:clrScheme>
</a:themeOverride>
</file>

<file path=docProps/app.xml><?xml version="1.0" encoding="utf-8"?>
<Properties xmlns="http://schemas.openxmlformats.org/officeDocument/2006/extended-properties" xmlns:vt="http://schemas.openxmlformats.org/officeDocument/2006/docPropsVTypes">
  <Template>CDESIGNL</Template>
  <TotalTime>0</TotalTime>
  <Words>2861</Words>
  <Application>WPS 演示</Application>
  <PresentationFormat>在屏幕上显示</PresentationFormat>
  <Paragraphs>233</Paragraphs>
  <Slides>15</Slides>
  <Notes>0</Notes>
  <HiddenSlides>0</HiddenSlides>
  <MMClips>0</MMClips>
  <ScaleCrop>false</ScaleCrop>
  <HeadingPairs>
    <vt:vector size="6" baseType="variant">
      <vt:variant>
        <vt:lpstr>已用的字体</vt:lpstr>
      </vt:variant>
      <vt:variant>
        <vt:i4>15</vt:i4>
      </vt:variant>
      <vt:variant>
        <vt:lpstr>主题</vt:lpstr>
      </vt:variant>
      <vt:variant>
        <vt:i4>7</vt:i4>
      </vt:variant>
      <vt:variant>
        <vt:lpstr>幻灯片标题</vt:lpstr>
      </vt:variant>
      <vt:variant>
        <vt:i4>15</vt:i4>
      </vt:variant>
    </vt:vector>
  </HeadingPairs>
  <TitlesOfParts>
    <vt:vector size="37" baseType="lpstr">
      <vt:lpstr>Arial</vt:lpstr>
      <vt:lpstr>宋体</vt:lpstr>
      <vt:lpstr>Wingdings</vt:lpstr>
      <vt:lpstr>黑体</vt:lpstr>
      <vt:lpstr>Times New Roman</vt:lpstr>
      <vt:lpstr>Tahoma</vt:lpstr>
      <vt:lpstr>微软雅黑</vt:lpstr>
      <vt:lpstr>Arial Unicode MS</vt:lpstr>
      <vt:lpstr>汉仪旗黑-85S</vt:lpstr>
      <vt:lpstr>Segoe UI</vt:lpstr>
      <vt:lpstr>Courier New</vt:lpstr>
      <vt:lpstr>Century Gothic</vt:lpstr>
      <vt:lpstr>微软雅黑 Light</vt:lpstr>
      <vt:lpstr>Wingdings</vt:lpstr>
      <vt:lpstr>Calibri</vt:lpstr>
      <vt:lpstr>Office 主题​​</vt:lpstr>
      <vt:lpstr>1_Office 主题​​</vt:lpstr>
      <vt:lpstr>自定义设计方案</vt:lpstr>
      <vt:lpstr>5_Office 主题​​</vt:lpstr>
      <vt:lpstr>6_Office 主题​​</vt:lpstr>
      <vt:lpstr>4_Office 主题​​</vt:lpstr>
      <vt:lpstr>7_Office 主题​​</vt:lpstr>
      <vt:lpstr>  四、专利法不予保护的对象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D15118</dc:creator>
  <cp:lastModifiedBy>Administrator</cp:lastModifiedBy>
  <cp:revision>37</cp:revision>
  <dcterms:created xsi:type="dcterms:W3CDTF">2013-01-25T01:44:32Z</dcterms:created>
  <dcterms:modified xsi:type="dcterms:W3CDTF">2024-02-28T06:24:45Z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00914879E02D4726BA9B239607CEDBD7_12</vt:lpwstr>
  </property>
</Properties>
</file>